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6"/>
  </p:notesMasterIdLst>
  <p:sldIdLst>
    <p:sldId id="257" r:id="rId3"/>
    <p:sldId id="262" r:id="rId4"/>
    <p:sldId id="271" r:id="rId5"/>
    <p:sldId id="272" r:id="rId6"/>
    <p:sldId id="281" r:id="rId7"/>
    <p:sldId id="282" r:id="rId8"/>
    <p:sldId id="277" r:id="rId9"/>
    <p:sldId id="265" r:id="rId10"/>
    <p:sldId id="260" r:id="rId11"/>
    <p:sldId id="273" r:id="rId12"/>
    <p:sldId id="274" r:id="rId13"/>
    <p:sldId id="275" r:id="rId14"/>
    <p:sldId id="256" r:id="rId15"/>
  </p:sldIdLst>
  <p:sldSz cx="12192000" cy="6858000"/>
  <p:notesSz cx="6858000" cy="9144000"/>
  <p:defaultTextStyle>
    <a:defPPr>
      <a:defRPr lang="es-MX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>
          <p15:clr>
            <a:srgbClr val="A4A3A4"/>
          </p15:clr>
        </p15:guide>
        <p15:guide id="2" orient="horz" pos="15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662" y="58"/>
      </p:cViewPr>
      <p:guideLst>
        <p:guide pos="3840"/>
        <p:guide orient="horz" pos="15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/>
            </a:lvl1pPr>
          </a:lstStyle>
          <a:p>
            <a:pPr>
              <a:defRPr/>
            </a:pP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2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/>
            </a:lvl1pPr>
          </a:lstStyle>
          <a:p>
            <a:pPr>
              <a:defRPr/>
            </a:pPr>
            <a:endParaRPr/>
          </a:p>
        </p:txBody>
      </p:sp>
      <p:sp>
        <p:nvSpPr>
          <p:cNvPr id="4" name="Date Placeholder 2"/>
          <p:cNvSpPr>
            <a:spLocks noGrp="1"/>
          </p:cNvSpPr>
          <p:nvPr>
            <p:ph type="dt" idx="3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/>
            </a:lvl1pPr>
          </a:lstStyle>
          <a:p>
            <a:pPr>
              <a:defRPr/>
            </a:pPr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1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>
              <a:defRPr/>
            </a:pPr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>
      <a:defRPr sz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B1CA96A4-D48A-8122-EB39-F5D5230408D6}" type="slidenum">
              <a:rPr/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3E30EF-382F-8D2F-67FA-C58399C38807}"/>
            </a:ext>
          </a:extLst>
        </p:cNvPr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89780403" name="Marcador de imagen de diapositiva 1">
            <a:extLst>
              <a:ext uri="{FF2B5EF4-FFF2-40B4-BE49-F238E27FC236}">
                <a16:creationId xmlns:a16="http://schemas.microsoft.com/office/drawing/2014/main" id="{373BFF01-A4FF-4F89-E33C-579D6B526DC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1707199826" name="Marcador de notas 2">
            <a:extLst>
              <a:ext uri="{FF2B5EF4-FFF2-40B4-BE49-F238E27FC236}">
                <a16:creationId xmlns:a16="http://schemas.microsoft.com/office/drawing/2014/main" id="{16063FDE-FB93-457B-2926-843056F6CD2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es-MX"/>
          </a:p>
        </p:txBody>
      </p:sp>
      <p:sp>
        <p:nvSpPr>
          <p:cNvPr id="1577350162" name="Marcador de número de diapositiva 3">
            <a:extLst>
              <a:ext uri="{FF2B5EF4-FFF2-40B4-BE49-F238E27FC236}">
                <a16:creationId xmlns:a16="http://schemas.microsoft.com/office/drawing/2014/main" id="{9CC7B8FC-3DE3-BEC1-58B6-527C207AE63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28716844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DFBEC6-C73E-848D-1E76-7D2E27759293}"/>
            </a:ext>
          </a:extLst>
        </p:cNvPr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89780403" name="Marcador de imagen de diapositiva 1">
            <a:extLst>
              <a:ext uri="{FF2B5EF4-FFF2-40B4-BE49-F238E27FC236}">
                <a16:creationId xmlns:a16="http://schemas.microsoft.com/office/drawing/2014/main" id="{B5B9942A-B75B-FC26-FE6E-5597C96FDCE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1707199826" name="Marcador de notas 2">
            <a:extLst>
              <a:ext uri="{FF2B5EF4-FFF2-40B4-BE49-F238E27FC236}">
                <a16:creationId xmlns:a16="http://schemas.microsoft.com/office/drawing/2014/main" id="{160523F9-1C07-A1C1-B60E-8C3DE411BC7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es-MX"/>
          </a:p>
        </p:txBody>
      </p:sp>
      <p:sp>
        <p:nvSpPr>
          <p:cNvPr id="1577350162" name="Marcador de número de diapositiva 3">
            <a:extLst>
              <a:ext uri="{FF2B5EF4-FFF2-40B4-BE49-F238E27FC236}">
                <a16:creationId xmlns:a16="http://schemas.microsoft.com/office/drawing/2014/main" id="{94382624-5441-CF81-84E9-2F319249A85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66653324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421D82-A975-F343-64BA-3DF34FAD1CD3}"/>
            </a:ext>
          </a:extLst>
        </p:cNvPr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89780403" name="Marcador de imagen de diapositiva 1">
            <a:extLst>
              <a:ext uri="{FF2B5EF4-FFF2-40B4-BE49-F238E27FC236}">
                <a16:creationId xmlns:a16="http://schemas.microsoft.com/office/drawing/2014/main" id="{89A695B8-3E5D-2529-E273-F2830C4DEAA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1707199826" name="Marcador de notas 2">
            <a:extLst>
              <a:ext uri="{FF2B5EF4-FFF2-40B4-BE49-F238E27FC236}">
                <a16:creationId xmlns:a16="http://schemas.microsoft.com/office/drawing/2014/main" id="{C7D21382-2A1D-A852-48BC-0DB28AF61E3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es-MX"/>
          </a:p>
        </p:txBody>
      </p:sp>
      <p:sp>
        <p:nvSpPr>
          <p:cNvPr id="1577350162" name="Marcador de número de diapositiva 3">
            <a:extLst>
              <a:ext uri="{FF2B5EF4-FFF2-40B4-BE49-F238E27FC236}">
                <a16:creationId xmlns:a16="http://schemas.microsoft.com/office/drawing/2014/main" id="{23E0C4DD-1F8B-E3C1-8146-9E06A57B276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51422328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E0DD8678-B023-674C-28DB-AD19222977CD}" type="slidenum">
              <a:rPr/>
              <a:t>13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CAEA13-B583-0CF3-836B-086CE0A13074}"/>
            </a:ext>
          </a:extLst>
        </p:cNvPr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89780403" name="Marcador de imagen de diapositiva 1">
            <a:extLst>
              <a:ext uri="{FF2B5EF4-FFF2-40B4-BE49-F238E27FC236}">
                <a16:creationId xmlns:a16="http://schemas.microsoft.com/office/drawing/2014/main" id="{673DDDD4-5063-9292-89D1-B5946C6484C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1707199826" name="Marcador de notas 2">
            <a:extLst>
              <a:ext uri="{FF2B5EF4-FFF2-40B4-BE49-F238E27FC236}">
                <a16:creationId xmlns:a16="http://schemas.microsoft.com/office/drawing/2014/main" id="{A392CBDE-1048-C08C-BD5E-682CD3866E2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es-MX"/>
          </a:p>
        </p:txBody>
      </p:sp>
      <p:sp>
        <p:nvSpPr>
          <p:cNvPr id="1577350162" name="Marcador de número de diapositiva 3">
            <a:extLst>
              <a:ext uri="{FF2B5EF4-FFF2-40B4-BE49-F238E27FC236}">
                <a16:creationId xmlns:a16="http://schemas.microsoft.com/office/drawing/2014/main" id="{4F69424E-E09C-056A-1D51-DFB115137A3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0379834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D10039-6C56-CBCF-3CC6-F431123DCEBA}"/>
            </a:ext>
          </a:extLst>
        </p:cNvPr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89780403" name="Marcador de imagen de diapositiva 1">
            <a:extLst>
              <a:ext uri="{FF2B5EF4-FFF2-40B4-BE49-F238E27FC236}">
                <a16:creationId xmlns:a16="http://schemas.microsoft.com/office/drawing/2014/main" id="{EF956714-3F33-2156-FD80-D9B08A29F0B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1707199826" name="Marcador de notas 2">
            <a:extLst>
              <a:ext uri="{FF2B5EF4-FFF2-40B4-BE49-F238E27FC236}">
                <a16:creationId xmlns:a16="http://schemas.microsoft.com/office/drawing/2014/main" id="{BC9DEA8B-34C1-E3D3-3E71-0C287CC7E3D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es-MX"/>
          </a:p>
        </p:txBody>
      </p:sp>
      <p:sp>
        <p:nvSpPr>
          <p:cNvPr id="1577350162" name="Marcador de número de diapositiva 3">
            <a:extLst>
              <a:ext uri="{FF2B5EF4-FFF2-40B4-BE49-F238E27FC236}">
                <a16:creationId xmlns:a16="http://schemas.microsoft.com/office/drawing/2014/main" id="{A9D2D5B5-95C2-E9BF-C588-9725D988B1E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3987307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6A6E1B-C922-D217-5A71-BEE09D1523C5}"/>
            </a:ext>
          </a:extLst>
        </p:cNvPr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89780403" name="Marcador de imagen de diapositiva 1">
            <a:extLst>
              <a:ext uri="{FF2B5EF4-FFF2-40B4-BE49-F238E27FC236}">
                <a16:creationId xmlns:a16="http://schemas.microsoft.com/office/drawing/2014/main" id="{7BEF62BE-4546-F307-1C64-F8F4E92972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1707199826" name="Marcador de notas 2">
            <a:extLst>
              <a:ext uri="{FF2B5EF4-FFF2-40B4-BE49-F238E27FC236}">
                <a16:creationId xmlns:a16="http://schemas.microsoft.com/office/drawing/2014/main" id="{F830F314-6A49-BE77-93EA-6E10FDD7514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es-MX"/>
          </a:p>
        </p:txBody>
      </p:sp>
      <p:sp>
        <p:nvSpPr>
          <p:cNvPr id="1577350162" name="Marcador de número de diapositiva 3">
            <a:extLst>
              <a:ext uri="{FF2B5EF4-FFF2-40B4-BE49-F238E27FC236}">
                <a16:creationId xmlns:a16="http://schemas.microsoft.com/office/drawing/2014/main" id="{8396A3B7-992E-0E29-C95C-A451E81AF9B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5764745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es-MX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12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682548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es-MX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12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340404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es-MX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12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819887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95279262" name="Marcador de imagen de diapositiva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68047202" name="Marcador de notas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es-MX"/>
          </a:p>
        </p:txBody>
      </p:sp>
      <p:sp>
        <p:nvSpPr>
          <p:cNvPr id="38861195" name="Marcador de número de diapositiva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12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89780403" name="Marcador de imagen de diapositiva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1707199826" name="Marcador de notas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es-MX"/>
          </a:p>
        </p:txBody>
      </p:sp>
      <p:sp>
        <p:nvSpPr>
          <p:cNvPr id="1577350162" name="Marcador de número de diapositiva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endParaRPr lang="es-MX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Diapositiva de título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 bwMode="auto"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>
              <a:defRPr/>
            </a:pPr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 bwMode="auto"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es-ES"/>
              <a:t>Haga clic para modificar el estilo de subtítulo del patrón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4B9E2110-AE6D-4031-87F4-F0C4FDF52738}" type="datetimeFigureOut">
              <a:rPr lang="es-MX"/>
              <a:t>08/07/2025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02CBE7A-0479-4A26-861C-8A0A0DEE8FBE}" type="slidenum">
              <a:rPr lang="es-MX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x" preserve="1" userDrawn="1">
  <p:cSld name="Título y texto vertical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es-ES"/>
              <a:t>Haga clic para modificar los estilos de texto del patrón</a:t>
            </a:r>
            <a:endParaRPr/>
          </a:p>
          <a:p>
            <a:pPr lvl="1">
              <a:defRPr/>
            </a:pPr>
            <a:r>
              <a:rPr lang="es-ES"/>
              <a:t>Segundo nivel</a:t>
            </a:r>
            <a:endParaRPr/>
          </a:p>
          <a:p>
            <a:pPr lvl="2">
              <a:defRPr/>
            </a:pPr>
            <a:r>
              <a:rPr lang="es-ES"/>
              <a:t>Tercer nivel</a:t>
            </a:r>
            <a:endParaRPr/>
          </a:p>
          <a:p>
            <a:pPr lvl="3">
              <a:defRPr/>
            </a:pPr>
            <a:r>
              <a:rPr lang="es-ES"/>
              <a:t>Cuarto nivel</a:t>
            </a:r>
            <a:endParaRPr/>
          </a:p>
          <a:p>
            <a:pPr lvl="4">
              <a:defRPr/>
            </a:pPr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4B9E2110-AE6D-4031-87F4-F0C4FDF52738}" type="datetimeFigureOut">
              <a:rPr lang="es-MX"/>
              <a:t>08/07/2025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02CBE7A-0479-4A26-861C-8A0A0DEE8FBE}" type="slidenum">
              <a:rPr lang="es-MX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itleAndTx" preserve="1" userDrawn="1">
  <p:cSld name="Título vertical y texto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 bwMode="auto">
          <a:xfrm>
            <a:off x="8724900" y="365125"/>
            <a:ext cx="2628900" cy="5811838"/>
          </a:xfrm>
        </p:spPr>
        <p:txBody>
          <a:bodyPr vert="eaVert"/>
          <a:lstStyle/>
          <a:p>
            <a:pPr>
              <a:defRPr/>
            </a:pPr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 bwMode="auto">
          <a:xfrm>
            <a:off x="838200" y="365125"/>
            <a:ext cx="7734300" cy="5811838"/>
          </a:xfrm>
        </p:spPr>
        <p:txBody>
          <a:bodyPr vert="eaVert"/>
          <a:lstStyle/>
          <a:p>
            <a:pPr lvl="0">
              <a:defRPr/>
            </a:pPr>
            <a:r>
              <a:rPr lang="es-ES"/>
              <a:t>Haga clic para modificar los estilos de texto del patrón</a:t>
            </a:r>
            <a:endParaRPr/>
          </a:p>
          <a:p>
            <a:pPr lvl="1">
              <a:defRPr/>
            </a:pPr>
            <a:r>
              <a:rPr lang="es-ES"/>
              <a:t>Segundo nivel</a:t>
            </a:r>
            <a:endParaRPr/>
          </a:p>
          <a:p>
            <a:pPr lvl="2">
              <a:defRPr/>
            </a:pPr>
            <a:r>
              <a:rPr lang="es-ES"/>
              <a:t>Tercer nivel</a:t>
            </a:r>
            <a:endParaRPr/>
          </a:p>
          <a:p>
            <a:pPr lvl="3">
              <a:defRPr/>
            </a:pPr>
            <a:r>
              <a:rPr lang="es-ES"/>
              <a:t>Cuarto nivel</a:t>
            </a:r>
            <a:endParaRPr/>
          </a:p>
          <a:p>
            <a:pPr lvl="4">
              <a:defRPr/>
            </a:pPr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4B9E2110-AE6D-4031-87F4-F0C4FDF52738}" type="datetimeFigureOut">
              <a:rPr lang="es-MX"/>
              <a:t>08/07/2025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02CBE7A-0479-4A26-861C-8A0A0DEE8FBE}" type="slidenum">
              <a:rPr lang="es-MX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Diapositiva de título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 bwMode="auto"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>
              <a:defRPr/>
            </a:pPr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Subtítulo 2"/>
          <p:cNvSpPr>
            <a:spLocks noGrp="1"/>
          </p:cNvSpPr>
          <p:nvPr>
            <p:ph type="subTitle" idx="1" hasCustomPrompt="1"/>
          </p:nvPr>
        </p:nvSpPr>
        <p:spPr bwMode="auto"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es-ES"/>
              <a:t>Haga clic para modificar el estilo de subtítulo del patrón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4B9E2110-AE6D-4031-87F4-F0C4FDF52738}" type="datetimeFigureOut">
              <a:rPr lang="es-MX"/>
              <a:t>08/07/2025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02CBE7A-0479-4A26-861C-8A0A0DEE8FBE}" type="slidenum">
              <a:rPr lang="es-MX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851356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Título y objetos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 hasCustomPrompt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es-ES"/>
              <a:t>Haga clic para modificar los estilos de texto del patrón</a:t>
            </a:r>
          </a:p>
          <a:p>
            <a:pPr lvl="1">
              <a:defRPr/>
            </a:pPr>
            <a:r>
              <a:rPr lang="es-ES"/>
              <a:t>Segundo nivel</a:t>
            </a:r>
          </a:p>
          <a:p>
            <a:pPr lvl="2">
              <a:defRPr/>
            </a:pPr>
            <a:r>
              <a:rPr lang="es-ES"/>
              <a:t>Tercer nivel</a:t>
            </a:r>
          </a:p>
          <a:p>
            <a:pPr lvl="3">
              <a:defRPr/>
            </a:pPr>
            <a:r>
              <a:rPr lang="es-ES"/>
              <a:t>Cuarto nivel</a:t>
            </a:r>
          </a:p>
          <a:p>
            <a:pPr lvl="4">
              <a:defRPr/>
            </a:pPr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4B9E2110-AE6D-4031-87F4-F0C4FDF52738}" type="datetimeFigureOut">
              <a:rPr lang="es-MX"/>
              <a:t>08/07/2025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02CBE7A-0479-4A26-861C-8A0A0DEE8FBE}" type="slidenum">
              <a:rPr lang="es-MX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538461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secHead" preserve="1" userDrawn="1">
  <p:cSld name="Encabezado de secció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 bwMode="auto"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>
              <a:defRPr/>
            </a:pPr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 hasCustomPrompt="1"/>
          </p:nvPr>
        </p:nvSpPr>
        <p:spPr bwMode="auto"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4B9E2110-AE6D-4031-87F4-F0C4FDF52738}" type="datetimeFigureOut">
              <a:rPr lang="es-MX"/>
              <a:t>08/07/2025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02CBE7A-0479-4A26-861C-8A0A0DEE8FBE}" type="slidenum">
              <a:rPr lang="es-MX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1710078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preserve="1" userDrawn="1">
  <p:cSld name="Dos objetos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 hasCustomPrompt="1"/>
          </p:nvPr>
        </p:nvSpPr>
        <p:spPr bwMode="auto">
          <a:xfrm>
            <a:off x="838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es-ES"/>
              <a:t>Haga clic para modificar los estilos de texto del patrón</a:t>
            </a:r>
          </a:p>
          <a:p>
            <a:pPr lvl="1">
              <a:defRPr/>
            </a:pPr>
            <a:r>
              <a:rPr lang="es-ES"/>
              <a:t>Segundo nivel</a:t>
            </a:r>
          </a:p>
          <a:p>
            <a:pPr lvl="2">
              <a:defRPr/>
            </a:pPr>
            <a:r>
              <a:rPr lang="es-ES"/>
              <a:t>Tercer nivel</a:t>
            </a:r>
          </a:p>
          <a:p>
            <a:pPr lvl="3">
              <a:defRPr/>
            </a:pPr>
            <a:r>
              <a:rPr lang="es-ES"/>
              <a:t>Cuarto nivel</a:t>
            </a:r>
          </a:p>
          <a:p>
            <a:pPr lvl="4">
              <a:defRPr/>
            </a:pPr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 hasCustomPrompt="1"/>
          </p:nvPr>
        </p:nvSpPr>
        <p:spPr bwMode="auto">
          <a:xfrm>
            <a:off x="6172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es-ES"/>
              <a:t>Haga clic para modificar los estilos de texto del patrón</a:t>
            </a:r>
          </a:p>
          <a:p>
            <a:pPr lvl="1">
              <a:defRPr/>
            </a:pPr>
            <a:r>
              <a:rPr lang="es-ES"/>
              <a:t>Segundo nivel</a:t>
            </a:r>
          </a:p>
          <a:p>
            <a:pPr lvl="2">
              <a:defRPr/>
            </a:pPr>
            <a:r>
              <a:rPr lang="es-ES"/>
              <a:t>Tercer nivel</a:t>
            </a:r>
          </a:p>
          <a:p>
            <a:pPr lvl="3">
              <a:defRPr/>
            </a:pPr>
            <a:r>
              <a:rPr lang="es-ES"/>
              <a:t>Cuarto nivel</a:t>
            </a:r>
          </a:p>
          <a:p>
            <a:pPr lvl="4">
              <a:defRPr/>
            </a:pPr>
            <a:r>
              <a:rPr lang="es-ES"/>
              <a:t>Quinto nivel</a:t>
            </a:r>
            <a:endParaRPr lang="es-MX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4B9E2110-AE6D-4031-87F4-F0C4FDF52738}" type="datetimeFigureOut">
              <a:rPr lang="es-MX"/>
              <a:t>08/07/2025</a:t>
            </a:fld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02CBE7A-0479-4A26-861C-8A0A0DEE8FBE}" type="slidenum">
              <a:rPr lang="es-MX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5361018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TxTwoObj" preserve="1" userDrawn="1">
  <p:cSld name="Comparació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 bwMode="auto">
          <a:xfrm>
            <a:off x="839788" y="365125"/>
            <a:ext cx="10515600" cy="1325563"/>
          </a:xfrm>
        </p:spPr>
        <p:txBody>
          <a:bodyPr/>
          <a:lstStyle/>
          <a:p>
            <a:pPr>
              <a:defRPr/>
            </a:pPr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 hasCustomPrompt="1"/>
          </p:nvPr>
        </p:nvSpPr>
        <p:spPr bwMode="auto"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 hasCustomPrompt="1"/>
          </p:nvPr>
        </p:nvSpPr>
        <p:spPr bwMode="auto">
          <a:xfrm>
            <a:off x="839788" y="2505074"/>
            <a:ext cx="5157787" cy="3684588"/>
          </a:xfrm>
        </p:spPr>
        <p:txBody>
          <a:bodyPr/>
          <a:lstStyle/>
          <a:p>
            <a:pPr lvl="0">
              <a:defRPr/>
            </a:pPr>
            <a:r>
              <a:rPr lang="es-ES"/>
              <a:t>Haga clic para modificar los estilos de texto del patrón</a:t>
            </a:r>
          </a:p>
          <a:p>
            <a:pPr lvl="1">
              <a:defRPr/>
            </a:pPr>
            <a:r>
              <a:rPr lang="es-ES"/>
              <a:t>Segundo nivel</a:t>
            </a:r>
          </a:p>
          <a:p>
            <a:pPr lvl="2">
              <a:defRPr/>
            </a:pPr>
            <a:r>
              <a:rPr lang="es-ES"/>
              <a:t>Tercer nivel</a:t>
            </a:r>
          </a:p>
          <a:p>
            <a:pPr lvl="3">
              <a:defRPr/>
            </a:pPr>
            <a:r>
              <a:rPr lang="es-ES"/>
              <a:t>Cuarto nivel</a:t>
            </a:r>
          </a:p>
          <a:p>
            <a:pPr lvl="4">
              <a:defRPr/>
            </a:pPr>
            <a:r>
              <a:rPr lang="es-ES"/>
              <a:t>Quinto nivel</a:t>
            </a:r>
            <a:endParaRPr lang="es-MX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 hasCustomPrompt="1"/>
          </p:nvPr>
        </p:nvSpPr>
        <p:spPr bwMode="auto"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 hasCustomPrompt="1"/>
          </p:nvPr>
        </p:nvSpPr>
        <p:spPr bwMode="auto">
          <a:xfrm>
            <a:off x="6172200" y="2505074"/>
            <a:ext cx="5183188" cy="3684588"/>
          </a:xfrm>
        </p:spPr>
        <p:txBody>
          <a:bodyPr/>
          <a:lstStyle/>
          <a:p>
            <a:pPr lvl="0">
              <a:defRPr/>
            </a:pPr>
            <a:r>
              <a:rPr lang="es-ES"/>
              <a:t>Haga clic para modificar los estilos de texto del patrón</a:t>
            </a:r>
          </a:p>
          <a:p>
            <a:pPr lvl="1">
              <a:defRPr/>
            </a:pPr>
            <a:r>
              <a:rPr lang="es-ES"/>
              <a:t>Segundo nivel</a:t>
            </a:r>
          </a:p>
          <a:p>
            <a:pPr lvl="2">
              <a:defRPr/>
            </a:pPr>
            <a:r>
              <a:rPr lang="es-ES"/>
              <a:t>Tercer nivel</a:t>
            </a:r>
          </a:p>
          <a:p>
            <a:pPr lvl="3">
              <a:defRPr/>
            </a:pPr>
            <a:r>
              <a:rPr lang="es-ES"/>
              <a:t>Cuarto nivel</a:t>
            </a:r>
          </a:p>
          <a:p>
            <a:pPr lvl="4">
              <a:defRPr/>
            </a:pPr>
            <a:r>
              <a:rPr lang="es-ES"/>
              <a:t>Quinto nivel</a:t>
            </a:r>
            <a:endParaRPr lang="es-MX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4B9E2110-AE6D-4031-87F4-F0C4FDF52738}" type="datetimeFigureOut">
              <a:rPr lang="es-MX"/>
              <a:t>08/07/2025</a:t>
            </a:fld>
            <a:endParaRPr lang="es-MX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s-MX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02CBE7A-0479-4A26-861C-8A0A0DEE8FBE}" type="slidenum">
              <a:rPr lang="es-MX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3930679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Solo el título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4B9E2110-AE6D-4031-87F4-F0C4FDF52738}" type="datetimeFigureOut">
              <a:rPr lang="es-MX"/>
              <a:t>08/07/2025</a:t>
            </a:fld>
            <a:endParaRPr lang="es-MX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s-MX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02CBE7A-0479-4A26-861C-8A0A0DEE8FBE}" type="slidenum">
              <a:rPr lang="es-MX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5006743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En blanco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4B9E2110-AE6D-4031-87F4-F0C4FDF52738}" type="datetimeFigureOut">
              <a:rPr lang="es-MX"/>
              <a:t>08/07/2025</a:t>
            </a:fld>
            <a:endParaRPr lang="es-MX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s-MX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02CBE7A-0479-4A26-861C-8A0A0DEE8FBE}" type="slidenum">
              <a:rPr lang="es-MX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59329591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Tx" preserve="1" userDrawn="1">
  <p:cSld name="Contenido con título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 hasCustomPrompt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es-ES"/>
              <a:t>Haga clic para modificar los estilos de texto del patrón</a:t>
            </a:r>
          </a:p>
          <a:p>
            <a:pPr lvl="1">
              <a:defRPr/>
            </a:pPr>
            <a:r>
              <a:rPr lang="es-ES"/>
              <a:t>Segundo nivel</a:t>
            </a:r>
          </a:p>
          <a:p>
            <a:pPr lvl="2">
              <a:defRPr/>
            </a:pPr>
            <a:r>
              <a:rPr lang="es-ES"/>
              <a:t>Tercer nivel</a:t>
            </a:r>
          </a:p>
          <a:p>
            <a:pPr lvl="3">
              <a:defRPr/>
            </a:pPr>
            <a:r>
              <a:rPr lang="es-ES"/>
              <a:t>Cuarto nivel</a:t>
            </a:r>
          </a:p>
          <a:p>
            <a:pPr lvl="4">
              <a:defRPr/>
            </a:pPr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 hasCustomPrompt="1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4B9E2110-AE6D-4031-87F4-F0C4FDF52738}" type="datetimeFigureOut">
              <a:rPr lang="es-MX"/>
              <a:t>08/07/2025</a:t>
            </a:fld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02CBE7A-0479-4A26-861C-8A0A0DEE8FBE}" type="slidenum">
              <a:rPr lang="es-MX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6373104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Título y objetos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es-ES"/>
              <a:t>Haga clic para modificar los estilos de texto del patrón</a:t>
            </a:r>
            <a:endParaRPr/>
          </a:p>
          <a:p>
            <a:pPr lvl="1">
              <a:defRPr/>
            </a:pPr>
            <a:r>
              <a:rPr lang="es-ES"/>
              <a:t>Segundo nivel</a:t>
            </a:r>
            <a:endParaRPr/>
          </a:p>
          <a:p>
            <a:pPr lvl="2">
              <a:defRPr/>
            </a:pPr>
            <a:r>
              <a:rPr lang="es-ES"/>
              <a:t>Tercer nivel</a:t>
            </a:r>
            <a:endParaRPr/>
          </a:p>
          <a:p>
            <a:pPr lvl="3">
              <a:defRPr/>
            </a:pPr>
            <a:r>
              <a:rPr lang="es-ES"/>
              <a:t>Cuarto nivel</a:t>
            </a:r>
            <a:endParaRPr/>
          </a:p>
          <a:p>
            <a:pPr lvl="4">
              <a:defRPr/>
            </a:pPr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4B9E2110-AE6D-4031-87F4-F0C4FDF52738}" type="datetimeFigureOut">
              <a:rPr lang="es-MX"/>
              <a:t>08/07/2025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02CBE7A-0479-4A26-861C-8A0A0DEE8FBE}" type="slidenum">
              <a:rPr lang="es-MX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picTx" preserve="1" userDrawn="1">
  <p:cSld name="Imagen con título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endParaRPr lang="es-MX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 hasCustomPrompt="1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4B9E2110-AE6D-4031-87F4-F0C4FDF52738}" type="datetimeFigureOut">
              <a:rPr lang="es-MX"/>
              <a:t>08/07/2025</a:t>
            </a:fld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02CBE7A-0479-4A26-861C-8A0A0DEE8FBE}" type="slidenum">
              <a:rPr lang="es-MX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66046718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x" preserve="1" userDrawn="1">
  <p:cSld name="Título y texto vertical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 hasCustomPrompt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es-ES"/>
              <a:t>Haga clic para modificar los estilos de texto del patrón</a:t>
            </a:r>
          </a:p>
          <a:p>
            <a:pPr lvl="1">
              <a:defRPr/>
            </a:pPr>
            <a:r>
              <a:rPr lang="es-ES"/>
              <a:t>Segundo nivel</a:t>
            </a:r>
          </a:p>
          <a:p>
            <a:pPr lvl="2">
              <a:defRPr/>
            </a:pPr>
            <a:r>
              <a:rPr lang="es-ES"/>
              <a:t>Tercer nivel</a:t>
            </a:r>
          </a:p>
          <a:p>
            <a:pPr lvl="3">
              <a:defRPr/>
            </a:pPr>
            <a:r>
              <a:rPr lang="es-ES"/>
              <a:t>Cuarto nivel</a:t>
            </a:r>
          </a:p>
          <a:p>
            <a:pPr lvl="4">
              <a:defRPr/>
            </a:pPr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4B9E2110-AE6D-4031-87F4-F0C4FDF52738}" type="datetimeFigureOut">
              <a:rPr lang="es-MX"/>
              <a:t>08/07/2025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02CBE7A-0479-4A26-861C-8A0A0DEE8FBE}" type="slidenum">
              <a:rPr lang="es-MX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99194745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itleAndTx" preserve="1" userDrawn="1">
  <p:cSld name="Título vertical y texto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 bwMode="auto">
          <a:xfrm>
            <a:off x="8724900" y="365125"/>
            <a:ext cx="2628900" cy="5811838"/>
          </a:xfrm>
        </p:spPr>
        <p:txBody>
          <a:bodyPr vert="eaVert"/>
          <a:lstStyle/>
          <a:p>
            <a:pPr>
              <a:defRPr/>
            </a:pPr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 hasCustomPrompt="1"/>
          </p:nvPr>
        </p:nvSpPr>
        <p:spPr bwMode="auto">
          <a:xfrm>
            <a:off x="838200" y="365125"/>
            <a:ext cx="7734300" cy="5811838"/>
          </a:xfrm>
        </p:spPr>
        <p:txBody>
          <a:bodyPr vert="eaVert"/>
          <a:lstStyle/>
          <a:p>
            <a:pPr lvl="0">
              <a:defRPr/>
            </a:pPr>
            <a:r>
              <a:rPr lang="es-ES"/>
              <a:t>Haga clic para modificar los estilos de texto del patrón</a:t>
            </a:r>
          </a:p>
          <a:p>
            <a:pPr lvl="1">
              <a:defRPr/>
            </a:pPr>
            <a:r>
              <a:rPr lang="es-ES"/>
              <a:t>Segundo nivel</a:t>
            </a:r>
          </a:p>
          <a:p>
            <a:pPr lvl="2">
              <a:defRPr/>
            </a:pPr>
            <a:r>
              <a:rPr lang="es-ES"/>
              <a:t>Tercer nivel</a:t>
            </a:r>
          </a:p>
          <a:p>
            <a:pPr lvl="3">
              <a:defRPr/>
            </a:pPr>
            <a:r>
              <a:rPr lang="es-ES"/>
              <a:t>Cuarto nivel</a:t>
            </a:r>
          </a:p>
          <a:p>
            <a:pPr lvl="4">
              <a:defRPr/>
            </a:pPr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4B9E2110-AE6D-4031-87F4-F0C4FDF52738}" type="datetimeFigureOut">
              <a:rPr lang="es-MX"/>
              <a:t>08/07/2025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02CBE7A-0479-4A26-861C-8A0A0DEE8FBE}" type="slidenum">
              <a:rPr lang="es-MX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7423852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secHead" preserve="1" userDrawn="1">
  <p:cSld name="Encabezado de secció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 bwMode="auto"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>
              <a:defRPr/>
            </a:pPr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 bwMode="auto"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es-ES"/>
              <a:t>Haga clic para modificar los estilos de texto del patrón</a:t>
            </a:r>
            <a:endParaRPr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4B9E2110-AE6D-4031-87F4-F0C4FDF52738}" type="datetimeFigureOut">
              <a:rPr lang="es-MX"/>
              <a:t>08/07/2025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02CBE7A-0479-4A26-861C-8A0A0DEE8FBE}" type="slidenum">
              <a:rPr lang="es-MX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preserve="1" userDrawn="1">
  <p:cSld name="Dos objetos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 bwMode="auto">
          <a:xfrm>
            <a:off x="838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es-ES"/>
              <a:t>Haga clic para modificar los estilos de texto del patrón</a:t>
            </a:r>
            <a:endParaRPr/>
          </a:p>
          <a:p>
            <a:pPr lvl="1">
              <a:defRPr/>
            </a:pPr>
            <a:r>
              <a:rPr lang="es-ES"/>
              <a:t>Segundo nivel</a:t>
            </a:r>
            <a:endParaRPr/>
          </a:p>
          <a:p>
            <a:pPr lvl="2">
              <a:defRPr/>
            </a:pPr>
            <a:r>
              <a:rPr lang="es-ES"/>
              <a:t>Tercer nivel</a:t>
            </a:r>
            <a:endParaRPr/>
          </a:p>
          <a:p>
            <a:pPr lvl="3">
              <a:defRPr/>
            </a:pPr>
            <a:r>
              <a:rPr lang="es-ES"/>
              <a:t>Cuarto nivel</a:t>
            </a:r>
            <a:endParaRPr/>
          </a:p>
          <a:p>
            <a:pPr lvl="4">
              <a:defRPr/>
            </a:pPr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 bwMode="auto">
          <a:xfrm>
            <a:off x="6172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es-ES"/>
              <a:t>Haga clic para modificar los estilos de texto del patrón</a:t>
            </a:r>
            <a:endParaRPr/>
          </a:p>
          <a:p>
            <a:pPr lvl="1">
              <a:defRPr/>
            </a:pPr>
            <a:r>
              <a:rPr lang="es-ES"/>
              <a:t>Segundo nivel</a:t>
            </a:r>
            <a:endParaRPr/>
          </a:p>
          <a:p>
            <a:pPr lvl="2">
              <a:defRPr/>
            </a:pPr>
            <a:r>
              <a:rPr lang="es-ES"/>
              <a:t>Tercer nivel</a:t>
            </a:r>
            <a:endParaRPr/>
          </a:p>
          <a:p>
            <a:pPr lvl="3">
              <a:defRPr/>
            </a:pPr>
            <a:r>
              <a:rPr lang="es-ES"/>
              <a:t>Cuarto nivel</a:t>
            </a:r>
            <a:endParaRPr/>
          </a:p>
          <a:p>
            <a:pPr lvl="4">
              <a:defRPr/>
            </a:pPr>
            <a:r>
              <a:rPr lang="es-ES"/>
              <a:t>Quinto nivel</a:t>
            </a:r>
            <a:endParaRPr lang="es-MX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4B9E2110-AE6D-4031-87F4-F0C4FDF52738}" type="datetimeFigureOut">
              <a:rPr lang="es-MX"/>
              <a:t>08/07/2025</a:t>
            </a:fld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02CBE7A-0479-4A26-861C-8A0A0DEE8FBE}" type="slidenum">
              <a:rPr lang="es-MX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TxTwoObj" preserve="1" userDrawn="1">
  <p:cSld name="Comparació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 bwMode="auto">
          <a:xfrm>
            <a:off x="839788" y="365125"/>
            <a:ext cx="10515600" cy="1325563"/>
          </a:xfrm>
        </p:spPr>
        <p:txBody>
          <a:bodyPr/>
          <a:lstStyle/>
          <a:p>
            <a:pPr>
              <a:defRPr/>
            </a:pPr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 bwMode="auto"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es-ES"/>
              <a:t>Haga clic para modificar los estilos de texto del patrón</a:t>
            </a:r>
            <a:endParaRPr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 bwMode="auto">
          <a:xfrm>
            <a:off x="839788" y="2505074"/>
            <a:ext cx="5157787" cy="3684588"/>
          </a:xfrm>
        </p:spPr>
        <p:txBody>
          <a:bodyPr/>
          <a:lstStyle/>
          <a:p>
            <a:pPr lvl="0">
              <a:defRPr/>
            </a:pPr>
            <a:r>
              <a:rPr lang="es-ES"/>
              <a:t>Haga clic para modificar los estilos de texto del patrón</a:t>
            </a:r>
            <a:endParaRPr/>
          </a:p>
          <a:p>
            <a:pPr lvl="1">
              <a:defRPr/>
            </a:pPr>
            <a:r>
              <a:rPr lang="es-ES"/>
              <a:t>Segundo nivel</a:t>
            </a:r>
            <a:endParaRPr/>
          </a:p>
          <a:p>
            <a:pPr lvl="2">
              <a:defRPr/>
            </a:pPr>
            <a:r>
              <a:rPr lang="es-ES"/>
              <a:t>Tercer nivel</a:t>
            </a:r>
            <a:endParaRPr/>
          </a:p>
          <a:p>
            <a:pPr lvl="3">
              <a:defRPr/>
            </a:pPr>
            <a:r>
              <a:rPr lang="es-ES"/>
              <a:t>Cuarto nivel</a:t>
            </a:r>
            <a:endParaRPr/>
          </a:p>
          <a:p>
            <a:pPr lvl="4">
              <a:defRPr/>
            </a:pPr>
            <a:r>
              <a:rPr lang="es-ES"/>
              <a:t>Quinto nivel</a:t>
            </a:r>
            <a:endParaRPr lang="es-MX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 bwMode="auto"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es-ES"/>
              <a:t>Haga clic para modificar los estilos de texto del patrón</a:t>
            </a:r>
            <a:endParaRPr/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 bwMode="auto">
          <a:xfrm>
            <a:off x="6172200" y="2505074"/>
            <a:ext cx="5183188" cy="3684588"/>
          </a:xfrm>
        </p:spPr>
        <p:txBody>
          <a:bodyPr/>
          <a:lstStyle/>
          <a:p>
            <a:pPr lvl="0">
              <a:defRPr/>
            </a:pPr>
            <a:r>
              <a:rPr lang="es-ES"/>
              <a:t>Haga clic para modificar los estilos de texto del patrón</a:t>
            </a:r>
            <a:endParaRPr/>
          </a:p>
          <a:p>
            <a:pPr lvl="1">
              <a:defRPr/>
            </a:pPr>
            <a:r>
              <a:rPr lang="es-ES"/>
              <a:t>Segundo nivel</a:t>
            </a:r>
            <a:endParaRPr/>
          </a:p>
          <a:p>
            <a:pPr lvl="2">
              <a:defRPr/>
            </a:pPr>
            <a:r>
              <a:rPr lang="es-ES"/>
              <a:t>Tercer nivel</a:t>
            </a:r>
            <a:endParaRPr/>
          </a:p>
          <a:p>
            <a:pPr lvl="3">
              <a:defRPr/>
            </a:pPr>
            <a:r>
              <a:rPr lang="es-ES"/>
              <a:t>Cuarto nivel</a:t>
            </a:r>
            <a:endParaRPr/>
          </a:p>
          <a:p>
            <a:pPr lvl="4">
              <a:defRPr/>
            </a:pPr>
            <a:r>
              <a:rPr lang="es-ES"/>
              <a:t>Quinto nivel</a:t>
            </a:r>
            <a:endParaRPr lang="es-MX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4B9E2110-AE6D-4031-87F4-F0C4FDF52738}" type="datetimeFigureOut">
              <a:rPr lang="es-MX"/>
              <a:t>08/07/2025</a:t>
            </a:fld>
            <a:endParaRPr lang="es-MX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s-MX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02CBE7A-0479-4A26-861C-8A0A0DEE8FBE}" type="slidenum">
              <a:rPr lang="es-MX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Solo el título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4B9E2110-AE6D-4031-87F4-F0C4FDF52738}" type="datetimeFigureOut">
              <a:rPr lang="es-MX"/>
              <a:t>08/07/2025</a:t>
            </a:fld>
            <a:endParaRPr lang="es-MX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s-MX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02CBE7A-0479-4A26-861C-8A0A0DEE8FBE}" type="slidenum">
              <a:rPr lang="es-MX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En blanco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4B9E2110-AE6D-4031-87F4-F0C4FDF52738}" type="datetimeFigureOut">
              <a:rPr lang="es-MX"/>
              <a:t>08/07/2025</a:t>
            </a:fld>
            <a:endParaRPr lang="es-MX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s-MX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02CBE7A-0479-4A26-861C-8A0A0DEE8FBE}" type="slidenum">
              <a:rPr lang="es-MX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Tx" preserve="1" userDrawn="1">
  <p:cSld name="Contenido con título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es-ES"/>
              <a:t>Haga clic para modificar los estilos de texto del patrón</a:t>
            </a:r>
            <a:endParaRPr/>
          </a:p>
          <a:p>
            <a:pPr lvl="1">
              <a:defRPr/>
            </a:pPr>
            <a:r>
              <a:rPr lang="es-ES"/>
              <a:t>Segundo nivel</a:t>
            </a:r>
            <a:endParaRPr/>
          </a:p>
          <a:p>
            <a:pPr lvl="2">
              <a:defRPr/>
            </a:pPr>
            <a:r>
              <a:rPr lang="es-ES"/>
              <a:t>Tercer nivel</a:t>
            </a:r>
            <a:endParaRPr/>
          </a:p>
          <a:p>
            <a:pPr lvl="3">
              <a:defRPr/>
            </a:pPr>
            <a:r>
              <a:rPr lang="es-ES"/>
              <a:t>Cuarto nivel</a:t>
            </a:r>
            <a:endParaRPr/>
          </a:p>
          <a:p>
            <a:pPr lvl="4">
              <a:defRPr/>
            </a:pPr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es-ES"/>
              <a:t>Haga clic para modificar los estilos de texto del patrón</a:t>
            </a:r>
            <a:endParaRPr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4B9E2110-AE6D-4031-87F4-F0C4FDF52738}" type="datetimeFigureOut">
              <a:rPr lang="es-MX"/>
              <a:t>08/07/2025</a:t>
            </a:fld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02CBE7A-0479-4A26-861C-8A0A0DEE8FBE}" type="slidenum">
              <a:rPr lang="es-MX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picTx" preserve="1" userDrawn="1">
  <p:cSld name="Imagen con título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endParaRPr lang="es-MX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es-ES"/>
              <a:t>Haga clic para modificar los estilos de texto del patrón</a:t>
            </a:r>
            <a:endParaRPr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4B9E2110-AE6D-4031-87F4-F0C4FDF52738}" type="datetimeFigureOut">
              <a:rPr lang="es-MX"/>
              <a:t>08/07/2025</a:t>
            </a:fld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02CBE7A-0479-4A26-861C-8A0A0DEE8FBE}" type="slidenum">
              <a:rPr lang="es-MX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es-ES"/>
              <a:t>Haga clic para modificar los estilos de texto del patrón</a:t>
            </a:r>
            <a:endParaRPr/>
          </a:p>
          <a:p>
            <a:pPr lvl="1">
              <a:defRPr/>
            </a:pPr>
            <a:r>
              <a:rPr lang="es-ES"/>
              <a:t>Segundo nivel</a:t>
            </a:r>
            <a:endParaRPr/>
          </a:p>
          <a:p>
            <a:pPr lvl="2">
              <a:defRPr/>
            </a:pPr>
            <a:r>
              <a:rPr lang="es-ES"/>
              <a:t>Tercer nivel</a:t>
            </a:r>
            <a:endParaRPr/>
          </a:p>
          <a:p>
            <a:pPr lvl="3">
              <a:defRPr/>
            </a:pPr>
            <a:r>
              <a:rPr lang="es-ES"/>
              <a:t>Cuarto nivel</a:t>
            </a:r>
            <a:endParaRPr/>
          </a:p>
          <a:p>
            <a:pPr lvl="4">
              <a:defRPr/>
            </a:pPr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4B9E2110-AE6D-4031-87F4-F0C4FDF52738}" type="datetimeFigureOut">
              <a:rPr lang="es-MX"/>
              <a:t>08/07/2025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02CBE7A-0479-4A26-861C-8A0A0DEE8FBE}" type="slidenum">
              <a:rPr lang="es-MX"/>
              <a:t>‹Nº›</a:t>
            </a:fld>
            <a:endParaRPr lang="es-MX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es-ES"/>
              <a:t>Haga clic para modificar los estilos de texto del patrón</a:t>
            </a:r>
          </a:p>
          <a:p>
            <a:pPr lvl="1">
              <a:defRPr/>
            </a:pPr>
            <a:r>
              <a:rPr lang="es-ES"/>
              <a:t>Segundo nivel</a:t>
            </a:r>
          </a:p>
          <a:p>
            <a:pPr lvl="2">
              <a:defRPr/>
            </a:pPr>
            <a:r>
              <a:rPr lang="es-ES"/>
              <a:t>Tercer nivel</a:t>
            </a:r>
          </a:p>
          <a:p>
            <a:pPr lvl="3">
              <a:defRPr/>
            </a:pPr>
            <a:r>
              <a:rPr lang="es-ES"/>
              <a:t>Cuarto nivel</a:t>
            </a:r>
          </a:p>
          <a:p>
            <a:pPr lvl="4">
              <a:defRPr/>
            </a:pPr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4B9E2110-AE6D-4031-87F4-F0C4FDF52738}" type="datetimeFigureOut">
              <a:rPr lang="es-MX"/>
              <a:t>08/07/2025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02CBE7A-0479-4A26-861C-8A0A0DEE8FBE}" type="slidenum">
              <a:rPr lang="es-MX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148561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 panose="020B0604020202020204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 panose="020B0604020202020204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 panose="020B0604020202020204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 panose="020B0604020202020204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 panose="020B0604020202020204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 panose="020B0604020202020204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 panose="020B0604020202020204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 panose="020B0604020202020204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 panose="020B0604020202020204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4.png"/><Relationship Id="rId5" Type="http://schemas.openxmlformats.org/officeDocument/2006/relationships/image" Target="../media/image2.jpg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2.mp4"/><Relationship Id="rId1" Type="http://schemas.openxmlformats.org/officeDocument/2006/relationships/video" Target="NULL" TargetMode="External"/><Relationship Id="rId6" Type="http://schemas.openxmlformats.org/officeDocument/2006/relationships/image" Target="../media/image15.png"/><Relationship Id="rId5" Type="http://schemas.openxmlformats.org/officeDocument/2006/relationships/image" Target="../media/image2.jpg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3">
            <a:lum/>
          </a:blip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Subtítulo 4">
            <a:extLst>
              <a:ext uri="{FF2B5EF4-FFF2-40B4-BE49-F238E27FC236}">
                <a16:creationId xmlns:a16="http://schemas.microsoft.com/office/drawing/2014/main" id="{0A93970B-7A17-9A6C-CE1D-213A85A301EA}"/>
              </a:ext>
            </a:extLst>
          </p:cNvPr>
          <p:cNvSpPr txBox="1">
            <a:spLocks/>
          </p:cNvSpPr>
          <p:nvPr/>
        </p:nvSpPr>
        <p:spPr>
          <a:xfrm>
            <a:off x="6362701" y="2107230"/>
            <a:ext cx="5829299" cy="266972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s-MX" sz="5400" b="1" dirty="0">
                <a:solidFill>
                  <a:srgbClr val="004438"/>
                </a:solidFill>
              </a:rPr>
              <a:t>Reunión </a:t>
            </a:r>
          </a:p>
          <a:p>
            <a:pPr marL="0" indent="0" algn="ctr">
              <a:buNone/>
            </a:pPr>
            <a:r>
              <a:rPr lang="es-MX" sz="5400" b="1" dirty="0">
                <a:solidFill>
                  <a:srgbClr val="004438"/>
                </a:solidFill>
              </a:rPr>
              <a:t>de Bloque</a:t>
            </a:r>
            <a:endParaRPr lang="es-MX" sz="5400" b="1" dirty="0">
              <a:solidFill>
                <a:srgbClr val="004438"/>
              </a:solidFill>
              <a:highlight>
                <a:srgbClr val="FFFF00"/>
              </a:highlight>
            </a:endParaRPr>
          </a:p>
          <a:p>
            <a:pPr marL="0" indent="0" algn="ctr">
              <a:buNone/>
            </a:pPr>
            <a:r>
              <a:rPr lang="es-MX" sz="5400" b="1" dirty="0" err="1">
                <a:solidFill>
                  <a:srgbClr val="004438"/>
                </a:solidFill>
              </a:rPr>
              <a:t>MaRes</a:t>
            </a:r>
            <a:endParaRPr lang="es-MX" sz="5400" b="1" dirty="0">
              <a:solidFill>
                <a:srgbClr val="004438"/>
              </a:solidFill>
            </a:endParaRPr>
          </a:p>
          <a:p>
            <a:pPr marL="0" indent="0" algn="ctr">
              <a:buNone/>
            </a:pPr>
            <a:r>
              <a:rPr lang="es-MX" sz="5400" b="1" dirty="0">
                <a:solidFill>
                  <a:srgbClr val="004438"/>
                </a:solidFill>
              </a:rPr>
              <a:t>2025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5"/>
          <a:stretch/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512AF75-50B9-F898-1D22-A8F8CC863ACD}"/>
            </a:ext>
          </a:extLst>
        </p:cNvPr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25496652" name="Elipse 10">
            <a:extLst>
              <a:ext uri="{FF2B5EF4-FFF2-40B4-BE49-F238E27FC236}">
                <a16:creationId xmlns:a16="http://schemas.microsoft.com/office/drawing/2014/main" id="{5E42DDA3-8946-7355-DB15-2D969F4DCD6E}"/>
              </a:ext>
            </a:extLst>
          </p:cNvPr>
          <p:cNvSpPr/>
          <p:nvPr/>
        </p:nvSpPr>
        <p:spPr bwMode="auto">
          <a:xfrm>
            <a:off x="10137227" y="4762499"/>
            <a:ext cx="3635921" cy="3352799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s-MX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B09DC15D-6AFA-D2E3-216E-0DB3DC651A83}"/>
              </a:ext>
            </a:extLst>
          </p:cNvPr>
          <p:cNvSpPr txBox="1"/>
          <p:nvPr/>
        </p:nvSpPr>
        <p:spPr bwMode="auto">
          <a:xfrm>
            <a:off x="878827" y="0"/>
            <a:ext cx="78395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000" b="1" u="sng" dirty="0">
                <a:solidFill>
                  <a:srgbClr val="094438"/>
                </a:solidFill>
                <a:latin typeface="Lucida Sans" panose="020B0602040502020204" pitchFamily="34" charset="0"/>
                <a:cs typeface="Lucida Sans" panose="020B0602040502020204" pitchFamily="34" charset="0"/>
              </a:rPr>
              <a:t>El Sprint.</a:t>
            </a:r>
            <a:endParaRPr lang="es-MX" sz="4000" b="1" u="sng" dirty="0">
              <a:solidFill>
                <a:srgbClr val="094438"/>
              </a:solidFill>
              <a:latin typeface="Lucida Sans" panose="020B0602040502020204" pitchFamily="34" charset="0"/>
              <a:cs typeface="Lucida Sans" panose="020B0602040502020204" pitchFamily="34" charset="0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55337515-7C51-7B28-5131-EC5A565736EB}"/>
              </a:ext>
            </a:extLst>
          </p:cNvPr>
          <p:cNvSpPr txBox="1"/>
          <p:nvPr/>
        </p:nvSpPr>
        <p:spPr bwMode="auto">
          <a:xfrm>
            <a:off x="1505336" y="597527"/>
            <a:ext cx="4044128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algn="just">
              <a:buFont typeface="Wingdings" panose="05000000000000000000" pitchFamily="2" charset="2"/>
              <a:buChar char="ü"/>
              <a:defRPr/>
            </a:pPr>
            <a:r>
              <a:rPr lang="es-MX" sz="2200" dirty="0">
                <a:latin typeface="Lucida Sans" panose="020B0602030504020204" pitchFamily="34" charset="0"/>
              </a:rPr>
              <a:t>Se usa en carreras largas, como las de medio fondo y fondo.  </a:t>
            </a:r>
          </a:p>
          <a:p>
            <a:pPr marL="342900" lvl="0" indent="-342900" algn="just">
              <a:buFont typeface="Wingdings" panose="05000000000000000000" pitchFamily="2" charset="2"/>
              <a:buChar char="ü"/>
              <a:defRPr/>
            </a:pPr>
            <a:r>
              <a:rPr lang="es-MX" sz="2200" dirty="0">
                <a:latin typeface="Lucida Sans" panose="020B0602030504020204" pitchFamily="34" charset="0"/>
              </a:rPr>
              <a:t>Se reserva para la parte final de la competencia.</a:t>
            </a:r>
          </a:p>
          <a:p>
            <a:pPr marL="342900" lvl="0" indent="-342900" algn="just">
              <a:buFont typeface="Wingdings" panose="05000000000000000000" pitchFamily="2" charset="2"/>
              <a:buChar char="ü"/>
              <a:defRPr/>
            </a:pPr>
            <a:r>
              <a:rPr lang="es-MX" sz="2200" dirty="0">
                <a:latin typeface="Lucida Sans" panose="020B0602030504020204" pitchFamily="34" charset="0"/>
              </a:rPr>
              <a:t> El ritmo es sostenido durante la mayor parte de la carrera.</a:t>
            </a:r>
          </a:p>
          <a:p>
            <a:pPr marL="342900" lvl="0" indent="-342900" algn="just">
              <a:buFont typeface="Wingdings" panose="05000000000000000000" pitchFamily="2" charset="2"/>
              <a:buChar char="ü"/>
              <a:defRPr/>
            </a:pPr>
            <a:r>
              <a:rPr lang="es-MX" sz="2200" dirty="0">
                <a:latin typeface="Lucida Sans" panose="020B0602030504020204" pitchFamily="34" charset="0"/>
              </a:rPr>
              <a:t>El "sprint final“, es una aceleración intensa en los últimos metros para superar a los rivales o asegurar la mejor posición posible.</a:t>
            </a:r>
          </a:p>
        </p:txBody>
      </p:sp>
      <p:pic>
        <p:nvPicPr>
          <p:cNvPr id="2" name="Sprint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175973" y="101600"/>
            <a:ext cx="3349027" cy="5956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9099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5"/>
          <a:stretch/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BF14DDB-E331-1CB3-AA6A-8B962D7819A3}"/>
            </a:ext>
          </a:extLst>
        </p:cNvPr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25496652" name="Elipse 10">
            <a:extLst>
              <a:ext uri="{FF2B5EF4-FFF2-40B4-BE49-F238E27FC236}">
                <a16:creationId xmlns:a16="http://schemas.microsoft.com/office/drawing/2014/main" id="{86461E5A-1ECC-C0FE-BEB7-313258AD0ED4}"/>
              </a:ext>
            </a:extLst>
          </p:cNvPr>
          <p:cNvSpPr/>
          <p:nvPr/>
        </p:nvSpPr>
        <p:spPr bwMode="auto">
          <a:xfrm>
            <a:off x="10137227" y="4762499"/>
            <a:ext cx="3635921" cy="3352799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s-MX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79B4D3FB-6B9E-C962-2215-472E5ED97F8B}"/>
              </a:ext>
            </a:extLst>
          </p:cNvPr>
          <p:cNvSpPr txBox="1"/>
          <p:nvPr/>
        </p:nvSpPr>
        <p:spPr bwMode="auto">
          <a:xfrm>
            <a:off x="878827" y="0"/>
            <a:ext cx="78395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000" b="1" u="sng" dirty="0">
                <a:solidFill>
                  <a:srgbClr val="094438"/>
                </a:solidFill>
                <a:latin typeface="Lucida Sans" panose="020B0602040502020204" pitchFamily="34" charset="0"/>
                <a:cs typeface="Lucida Sans" panose="020B0602040502020204" pitchFamily="34" charset="0"/>
              </a:rPr>
              <a:t>El final.</a:t>
            </a:r>
            <a:endParaRPr lang="es-MX" sz="4000" b="1" u="sng" dirty="0">
              <a:solidFill>
                <a:srgbClr val="094438"/>
              </a:solidFill>
              <a:latin typeface="Lucida Sans" panose="020B0602040502020204" pitchFamily="34" charset="0"/>
              <a:cs typeface="Lucida Sans" panose="020B0602040502020204" pitchFamily="34" charset="0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8EF96E20-1546-998B-30DA-5A2E1CA386C3}"/>
              </a:ext>
            </a:extLst>
          </p:cNvPr>
          <p:cNvSpPr txBox="1"/>
          <p:nvPr/>
        </p:nvSpPr>
        <p:spPr bwMode="auto">
          <a:xfrm>
            <a:off x="1016604" y="707886"/>
            <a:ext cx="89944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defRPr/>
            </a:pPr>
            <a:r>
              <a:rPr lang="es-MX" sz="2200" dirty="0">
                <a:latin typeface="Lucida Sans" panose="020B0602030504020204" pitchFamily="34" charset="0"/>
              </a:rPr>
              <a:t>Debemos hacer todo como si dependiera de nosotros, aunque los resultados son de Dios.</a:t>
            </a:r>
          </a:p>
        </p:txBody>
      </p:sp>
      <p:pic>
        <p:nvPicPr>
          <p:cNvPr id="3" name="Derek Redmond">
            <a:hlinkClick r:id="" action="ppaction://media"/>
            <a:extLst>
              <a:ext uri="{FF2B5EF4-FFF2-40B4-BE49-F238E27FC236}">
                <a16:creationId xmlns:a16="http://schemas.microsoft.com/office/drawing/2014/main" id="{5A5CB21D-6828-A6BD-AC25-9EAA57E8B1BB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5645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106096" y="1603452"/>
            <a:ext cx="7558165" cy="4251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2981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410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3"/>
          <a:stretch/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77FEDC3-EA81-2030-6166-553314EAE326}"/>
            </a:ext>
          </a:extLst>
        </p:cNvPr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25496652" name="Elipse 10">
            <a:extLst>
              <a:ext uri="{FF2B5EF4-FFF2-40B4-BE49-F238E27FC236}">
                <a16:creationId xmlns:a16="http://schemas.microsoft.com/office/drawing/2014/main" id="{6F93F7C4-1F68-51AA-6D9B-016A8EA12CD2}"/>
              </a:ext>
            </a:extLst>
          </p:cNvPr>
          <p:cNvSpPr/>
          <p:nvPr/>
        </p:nvSpPr>
        <p:spPr bwMode="auto">
          <a:xfrm>
            <a:off x="10137227" y="4762499"/>
            <a:ext cx="3635921" cy="3352799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s-MX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5135D37C-1FE1-4CCB-986F-C9F5464A9D60}"/>
              </a:ext>
            </a:extLst>
          </p:cNvPr>
          <p:cNvSpPr txBox="1"/>
          <p:nvPr/>
        </p:nvSpPr>
        <p:spPr bwMode="auto">
          <a:xfrm>
            <a:off x="878827" y="0"/>
            <a:ext cx="78395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000" b="1" u="sng" dirty="0">
                <a:solidFill>
                  <a:srgbClr val="094438"/>
                </a:solidFill>
                <a:latin typeface="Lucida Sans" panose="020B0602040502020204" pitchFamily="34" charset="0"/>
                <a:cs typeface="Lucida Sans" panose="020B0602040502020204" pitchFamily="34" charset="0"/>
              </a:rPr>
              <a:t>El abrazo.</a:t>
            </a:r>
            <a:endParaRPr lang="es-MX" sz="4000" b="1" u="sng" dirty="0">
              <a:solidFill>
                <a:srgbClr val="094438"/>
              </a:solidFill>
              <a:latin typeface="Lucida Sans" panose="020B0602040502020204" pitchFamily="34" charset="0"/>
              <a:cs typeface="Lucida Sans" panose="020B0602040502020204" pitchFamily="34" charset="0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353337AB-3902-C70D-676D-A5EEAB29F843}"/>
              </a:ext>
            </a:extLst>
          </p:cNvPr>
          <p:cNvSpPr txBox="1"/>
          <p:nvPr/>
        </p:nvSpPr>
        <p:spPr bwMode="auto">
          <a:xfrm>
            <a:off x="1532597" y="2123737"/>
            <a:ext cx="8095864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 algn="just">
              <a:buFont typeface="+mj-lt"/>
              <a:buAutoNum type="arabicPeriod"/>
              <a:defRPr/>
            </a:pPr>
            <a:r>
              <a:rPr lang="es-MX" sz="2200" dirty="0">
                <a:latin typeface="Lucida Sans" panose="020B0602030504020204" pitchFamily="34" charset="0"/>
              </a:rPr>
              <a:t>¿Con quién de mi equipo llegaré a la meta?</a:t>
            </a:r>
          </a:p>
          <a:p>
            <a:pPr marL="457200" lvl="0" indent="-457200" algn="just">
              <a:buFont typeface="+mj-lt"/>
              <a:buAutoNum type="arabicPeriod"/>
              <a:defRPr/>
            </a:pPr>
            <a:r>
              <a:rPr lang="es-MX" sz="2200" dirty="0">
                <a:latin typeface="Lucida Sans" panose="020B0602030504020204" pitchFamily="34" charset="0"/>
              </a:rPr>
              <a:t>¿En qué momento de mi servicio, sentí más el apoyo de Dios?</a:t>
            </a:r>
          </a:p>
          <a:p>
            <a:pPr marL="457200" lvl="0" indent="-457200" algn="just">
              <a:buFont typeface="+mj-lt"/>
              <a:buAutoNum type="arabicPeriod"/>
              <a:defRPr/>
            </a:pPr>
            <a:r>
              <a:rPr lang="es-MX" sz="2200" dirty="0">
                <a:latin typeface="Lucida Sans" panose="020B0602030504020204" pitchFamily="34" charset="0"/>
              </a:rPr>
              <a:t>¿Qué fortalezas he desarrollado en este caminar?</a:t>
            </a:r>
          </a:p>
          <a:p>
            <a:pPr marL="457200" lvl="0" indent="-457200" algn="just">
              <a:buFont typeface="+mj-lt"/>
              <a:buAutoNum type="arabicPeriod"/>
              <a:defRPr/>
            </a:pPr>
            <a:r>
              <a:rPr lang="es-MX" sz="2200" dirty="0">
                <a:latin typeface="Lucida Sans" panose="020B0602030504020204" pitchFamily="34" charset="0"/>
              </a:rPr>
              <a:t>¿Qué momentos atesoro en el corazón de este servicio?</a:t>
            </a:r>
          </a:p>
          <a:p>
            <a:pPr marL="457200" lvl="0" indent="-457200" algn="just">
              <a:buFont typeface="+mj-lt"/>
              <a:buAutoNum type="arabicPeriod"/>
              <a:defRPr/>
            </a:pPr>
            <a:r>
              <a:rPr lang="es-MX" sz="2200" dirty="0">
                <a:latin typeface="Lucida Sans" panose="020B0602030504020204" pitchFamily="34" charset="0"/>
              </a:rPr>
              <a:t>¿Una entrega de estafeta con amor a nuestro próximo?</a:t>
            </a:r>
          </a:p>
          <a:p>
            <a:pPr marL="457200" lvl="0" indent="-457200" algn="just">
              <a:buFont typeface="+mj-lt"/>
              <a:buAutoNum type="arabicPeriod"/>
              <a:defRPr/>
            </a:pPr>
            <a:r>
              <a:rPr lang="es-MX" sz="2200" dirty="0">
                <a:latin typeface="Lucida Sans" panose="020B0602030504020204" pitchFamily="34" charset="0"/>
              </a:rPr>
              <a:t>¿Una medalla al llegar a la meta?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2C9C2CEB-E7AE-4116-785B-B14DDF502BF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3195" b="11250"/>
          <a:stretch/>
        </p:blipFill>
        <p:spPr>
          <a:xfrm>
            <a:off x="7810500" y="85387"/>
            <a:ext cx="2638425" cy="23434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71899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3">
            <a:lum/>
            <a:alphaModFix amt="99999"/>
          </a:blip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" name="Subtítulo 4">
            <a:extLst>
              <a:ext uri="{FF2B5EF4-FFF2-40B4-BE49-F238E27FC236}">
                <a16:creationId xmlns:a16="http://schemas.microsoft.com/office/drawing/2014/main" id="{F296AE29-48D4-9C66-945F-A771A7759AA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24367" y="2750085"/>
            <a:ext cx="5829299" cy="1666077"/>
          </a:xfrm>
        </p:spPr>
        <p:txBody>
          <a:bodyPr>
            <a:noAutofit/>
          </a:bodyPr>
          <a:lstStyle/>
          <a:p>
            <a:r>
              <a:rPr lang="es-MX" sz="8000" dirty="0">
                <a:solidFill>
                  <a:srgbClr val="004438"/>
                </a:solidFill>
              </a:rPr>
              <a:t>Gracias</a:t>
            </a:r>
          </a:p>
          <a:p>
            <a:endParaRPr lang="es-MX" sz="2800" dirty="0">
              <a:solidFill>
                <a:srgbClr val="004438"/>
              </a:solidFill>
              <a:latin typeface="Lucida Sans" panose="020B0602030504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3"/>
          <a:stretch/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CD69769-CF56-BC9E-B954-B3B4B1CDD36C}"/>
            </a:ext>
          </a:extLst>
        </p:cNvPr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25496652" name="Elipse 10">
            <a:extLst>
              <a:ext uri="{FF2B5EF4-FFF2-40B4-BE49-F238E27FC236}">
                <a16:creationId xmlns:a16="http://schemas.microsoft.com/office/drawing/2014/main" id="{96CF0148-288F-4268-31BA-405ACF658151}"/>
              </a:ext>
            </a:extLst>
          </p:cNvPr>
          <p:cNvSpPr/>
          <p:nvPr/>
        </p:nvSpPr>
        <p:spPr bwMode="auto">
          <a:xfrm>
            <a:off x="10137227" y="4762499"/>
            <a:ext cx="3635921" cy="3352799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s-MX"/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C1B3DF62-28B5-0C89-0409-4328E6E0DC4A}"/>
              </a:ext>
            </a:extLst>
          </p:cNvPr>
          <p:cNvSpPr txBox="1"/>
          <p:nvPr/>
        </p:nvSpPr>
        <p:spPr>
          <a:xfrm>
            <a:off x="878827" y="0"/>
            <a:ext cx="78395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000" b="1" u="sng" dirty="0">
                <a:solidFill>
                  <a:srgbClr val="094438"/>
                </a:solidFill>
              </a:rPr>
              <a:t>El servicio ha sido un caminar.</a:t>
            </a:r>
            <a:endParaRPr lang="es-MX" sz="4000" b="1" u="sng" dirty="0">
              <a:solidFill>
                <a:srgbClr val="094438"/>
              </a:solidFill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9F35302A-1D42-269F-16BE-BCA337F721E3}"/>
              </a:ext>
            </a:extLst>
          </p:cNvPr>
          <p:cNvSpPr txBox="1"/>
          <p:nvPr/>
        </p:nvSpPr>
        <p:spPr>
          <a:xfrm>
            <a:off x="3581400" y="1223068"/>
            <a:ext cx="594097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defRPr/>
            </a:pPr>
            <a:r>
              <a:rPr lang="es-MX" sz="2800" b="1" u="sng" dirty="0">
                <a:solidFill>
                  <a:srgbClr val="004438"/>
                </a:solidFill>
                <a:latin typeface="Lucida Sans" panose="020B0602030504020204" pitchFamily="34" charset="0"/>
              </a:rPr>
              <a:t>El camino:</a:t>
            </a:r>
            <a:r>
              <a:rPr lang="es-MX" sz="2800" b="1" dirty="0">
                <a:solidFill>
                  <a:srgbClr val="004438"/>
                </a:solidFill>
                <a:latin typeface="Lucida Sans" panose="020B0602030504020204" pitchFamily="34" charset="0"/>
              </a:rPr>
              <a:t> </a:t>
            </a:r>
            <a:r>
              <a:rPr lang="es-MX" sz="2800" dirty="0">
                <a:latin typeface="Lucida Sans" panose="020B0602030504020204" pitchFamily="34" charset="0"/>
              </a:rPr>
              <a:t> Estas líneas de nuestra imagen, han simbolizado ese caminar que han recorrido durante este trienio. Nunca fue llano.</a:t>
            </a:r>
          </a:p>
        </p:txBody>
      </p:sp>
      <p:pic>
        <p:nvPicPr>
          <p:cNvPr id="7" name="Imagen 6" descr="Imagen que contiene agua, puesta de sol, edificio, frente&#10;&#10;El contenido generado por IA puede ser incorrecto.">
            <a:extLst>
              <a:ext uri="{FF2B5EF4-FFF2-40B4-BE49-F238E27FC236}">
                <a16:creationId xmlns:a16="http://schemas.microsoft.com/office/drawing/2014/main" id="{1E8A2831-8160-B1B5-7E6B-41CAD6336C6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220254">
            <a:off x="-16479" y="2802390"/>
            <a:ext cx="6239692" cy="1253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0117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3"/>
          <a:stretch/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B3F34B6-9413-8A7F-5BA0-FBDB610DC613}"/>
            </a:ext>
          </a:extLst>
        </p:cNvPr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25496652" name="Elipse 10">
            <a:extLst>
              <a:ext uri="{FF2B5EF4-FFF2-40B4-BE49-F238E27FC236}">
                <a16:creationId xmlns:a16="http://schemas.microsoft.com/office/drawing/2014/main" id="{9E07D386-BED7-DB57-3392-5DA26C114BC3}"/>
              </a:ext>
            </a:extLst>
          </p:cNvPr>
          <p:cNvSpPr/>
          <p:nvPr/>
        </p:nvSpPr>
        <p:spPr bwMode="auto">
          <a:xfrm>
            <a:off x="10137227" y="4762499"/>
            <a:ext cx="3635921" cy="3352799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s-MX"/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2C7A6FBE-BB39-8031-9C21-C850F799E2C1}"/>
              </a:ext>
            </a:extLst>
          </p:cNvPr>
          <p:cNvSpPr txBox="1"/>
          <p:nvPr/>
        </p:nvSpPr>
        <p:spPr>
          <a:xfrm>
            <a:off x="878827" y="0"/>
            <a:ext cx="78395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000" b="1" u="sng" dirty="0">
                <a:solidFill>
                  <a:srgbClr val="094438"/>
                </a:solidFill>
              </a:rPr>
              <a:t>El servicio ha sido un caminar.</a:t>
            </a:r>
            <a:endParaRPr lang="es-MX" sz="4000" b="1" u="sng" dirty="0">
              <a:solidFill>
                <a:srgbClr val="094438"/>
              </a:solidFill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E78E9A22-FED8-4A1F-5A5C-411EB6A1D08E}"/>
              </a:ext>
            </a:extLst>
          </p:cNvPr>
          <p:cNvSpPr txBox="1"/>
          <p:nvPr/>
        </p:nvSpPr>
        <p:spPr>
          <a:xfrm>
            <a:off x="4120420" y="864640"/>
            <a:ext cx="594097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defRPr/>
            </a:pPr>
            <a:r>
              <a:rPr lang="es-MX" sz="2800" b="1" u="sng" dirty="0">
                <a:solidFill>
                  <a:srgbClr val="004438"/>
                </a:solidFill>
                <a:latin typeface="Lucida Sans" panose="020B0602030504020204" pitchFamily="34" charset="0"/>
              </a:rPr>
              <a:t>Dejar huella:</a:t>
            </a:r>
            <a:r>
              <a:rPr lang="es-MX" sz="2800" b="1" dirty="0">
                <a:solidFill>
                  <a:srgbClr val="004438"/>
                </a:solidFill>
                <a:latin typeface="Lucida Sans" panose="020B0602030504020204" pitchFamily="34" charset="0"/>
              </a:rPr>
              <a:t> </a:t>
            </a:r>
            <a:r>
              <a:rPr lang="es-MX" sz="2800" dirty="0">
                <a:latin typeface="Lucida Sans" panose="020B0602030504020204" pitchFamily="34" charset="0"/>
              </a:rPr>
              <a:t> A pesar de las dificultades del camino, recordemos que siempre fuimos llamados a dejar huella, ese es el significado de estás líneas.</a:t>
            </a:r>
          </a:p>
          <a:p>
            <a:pPr lvl="0" algn="just">
              <a:defRPr/>
            </a:pPr>
            <a:endParaRPr lang="es-MX" sz="2800" dirty="0">
              <a:latin typeface="Lucida Sans" panose="020B0602030504020204" pitchFamily="34" charset="0"/>
            </a:endParaRPr>
          </a:p>
          <a:p>
            <a:pPr lvl="0" algn="just">
              <a:defRPr/>
            </a:pPr>
            <a:r>
              <a:rPr lang="es-MX" sz="2800" dirty="0">
                <a:latin typeface="Lucida Sans" panose="020B0602030504020204" pitchFamily="34" charset="0"/>
              </a:rPr>
              <a:t>El camino del servicio, se transita en comunidad.</a:t>
            </a:r>
          </a:p>
        </p:txBody>
      </p:sp>
      <p:pic>
        <p:nvPicPr>
          <p:cNvPr id="5" name="Imagen 4" descr="Un barco en la noche&#10;&#10;El contenido generado por IA puede ser incorrecto.">
            <a:extLst>
              <a:ext uri="{FF2B5EF4-FFF2-40B4-BE49-F238E27FC236}">
                <a16:creationId xmlns:a16="http://schemas.microsoft.com/office/drawing/2014/main" id="{793EE7C6-E4DD-31B6-73F6-4D19364D74C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74539">
            <a:off x="94593" y="2138882"/>
            <a:ext cx="6973614" cy="2580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53612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3"/>
          <a:stretch/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6992AB4-052E-1CEC-D75A-BF4856170EB4}"/>
            </a:ext>
          </a:extLst>
        </p:cNvPr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25496652" name="Elipse 10">
            <a:extLst>
              <a:ext uri="{FF2B5EF4-FFF2-40B4-BE49-F238E27FC236}">
                <a16:creationId xmlns:a16="http://schemas.microsoft.com/office/drawing/2014/main" id="{83B2B901-0DA5-1B45-4B61-23F5F8C2CC4F}"/>
              </a:ext>
            </a:extLst>
          </p:cNvPr>
          <p:cNvSpPr/>
          <p:nvPr/>
        </p:nvSpPr>
        <p:spPr bwMode="auto">
          <a:xfrm>
            <a:off x="10137227" y="4762499"/>
            <a:ext cx="3635921" cy="3352799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s-MX"/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12A9A5DB-372D-B7E2-7144-3FF9B6E23668}"/>
              </a:ext>
            </a:extLst>
          </p:cNvPr>
          <p:cNvSpPr txBox="1"/>
          <p:nvPr/>
        </p:nvSpPr>
        <p:spPr>
          <a:xfrm>
            <a:off x="878827" y="0"/>
            <a:ext cx="78395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000" b="1" u="sng" dirty="0">
                <a:solidFill>
                  <a:srgbClr val="094438"/>
                </a:solidFill>
              </a:rPr>
              <a:t>El servicio ha sido un caminar.</a:t>
            </a:r>
            <a:endParaRPr lang="es-MX" sz="4000" b="1" u="sng" dirty="0">
              <a:solidFill>
                <a:srgbClr val="094438"/>
              </a:solidFill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571EA484-BBE2-044D-F374-3414B11AC7C1}"/>
              </a:ext>
            </a:extLst>
          </p:cNvPr>
          <p:cNvSpPr txBox="1"/>
          <p:nvPr/>
        </p:nvSpPr>
        <p:spPr>
          <a:xfrm>
            <a:off x="4025824" y="864640"/>
            <a:ext cx="5940972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defRPr/>
            </a:pPr>
            <a:r>
              <a:rPr lang="es-MX" sz="2800" b="1" u="sng" dirty="0">
                <a:solidFill>
                  <a:srgbClr val="004438"/>
                </a:solidFill>
                <a:latin typeface="Lucida Sans" panose="020B0602030504020204" pitchFamily="34" charset="0"/>
              </a:rPr>
              <a:t>En salida:</a:t>
            </a:r>
            <a:r>
              <a:rPr lang="es-MX" sz="2800" b="1" dirty="0">
                <a:solidFill>
                  <a:srgbClr val="004438"/>
                </a:solidFill>
                <a:latin typeface="Lucida Sans" panose="020B0602030504020204" pitchFamily="34" charset="0"/>
              </a:rPr>
              <a:t> </a:t>
            </a:r>
            <a:r>
              <a:rPr lang="es-MX" sz="2800" dirty="0">
                <a:latin typeface="Lucida Sans" panose="020B0602030504020204" pitchFamily="34" charset="0"/>
              </a:rPr>
              <a:t> Siempre en unidad con la Iglesia Universal, haciendo viva la invitación del Papa Francisco, ser una Iglesia en salida.</a:t>
            </a:r>
          </a:p>
          <a:p>
            <a:pPr lvl="0" algn="just">
              <a:defRPr/>
            </a:pPr>
            <a:endParaRPr lang="es-MX" sz="2800" dirty="0">
              <a:latin typeface="Lucida Sans" panose="020B0602030504020204" pitchFamily="34" charset="0"/>
            </a:endParaRPr>
          </a:p>
          <a:p>
            <a:pPr lvl="0" algn="just">
              <a:defRPr/>
            </a:pPr>
            <a:r>
              <a:rPr lang="es-MX" sz="2800" dirty="0">
                <a:latin typeface="Lucida Sans" panose="020B0602030504020204" pitchFamily="34" charset="0"/>
              </a:rPr>
              <a:t>Por ello, somos esos Misioneros de la Familia, que en nuestras Diócesis fuimos a la periferia, a tocar puertas, a llevar el MFC a nuevas parroquias.</a:t>
            </a:r>
          </a:p>
        </p:txBody>
      </p:sp>
      <p:pic>
        <p:nvPicPr>
          <p:cNvPr id="6" name="Imagen 5" descr="Una caricatura de una persona&#10;&#10;El contenido generado por IA puede ser incorrecto.">
            <a:extLst>
              <a:ext uri="{FF2B5EF4-FFF2-40B4-BE49-F238E27FC236}">
                <a16:creationId xmlns:a16="http://schemas.microsoft.com/office/drawing/2014/main" id="{E9497AB0-9524-DEAC-36A2-F8CDD630BDF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3696" y="864640"/>
            <a:ext cx="2734901" cy="3827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47649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3"/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" name="Elipse 10"/>
          <p:cNvSpPr/>
          <p:nvPr/>
        </p:nvSpPr>
        <p:spPr bwMode="auto">
          <a:xfrm>
            <a:off x="10137228" y="4762500"/>
            <a:ext cx="3635922" cy="335280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cs typeface="Arial"/>
            </a:endParaRPr>
          </a:p>
        </p:txBody>
      </p:sp>
      <p:sp>
        <p:nvSpPr>
          <p:cNvPr id="13" name="Título 3"/>
          <p:cNvSpPr txBox="1"/>
          <p:nvPr/>
        </p:nvSpPr>
        <p:spPr bwMode="auto">
          <a:xfrm>
            <a:off x="2885561" y="-124892"/>
            <a:ext cx="8104240" cy="104584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4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serrat "/>
                <a:cs typeface="Arial"/>
              </a:rPr>
              <a:t>Dinámica: Las huellas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cs typeface="Arial"/>
            </a:endParaRPr>
          </a:p>
        </p:txBody>
      </p:sp>
      <p:pic>
        <p:nvPicPr>
          <p:cNvPr id="1026" name="Picture 2" descr="512.600+ Huella Fotografías de stock, fotos e imágenes libres de derechos -  iStock">
            <a:extLst>
              <a:ext uri="{FF2B5EF4-FFF2-40B4-BE49-F238E27FC236}">
                <a16:creationId xmlns:a16="http://schemas.microsoft.com/office/drawing/2014/main" id="{ABC148BD-8D1F-4C24-89BD-7B037C53DB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231699" y="1158753"/>
            <a:ext cx="4540494" cy="4540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ítulo 3">
            <a:extLst>
              <a:ext uri="{FF2B5EF4-FFF2-40B4-BE49-F238E27FC236}">
                <a16:creationId xmlns:a16="http://schemas.microsoft.com/office/drawing/2014/main" id="{89CBE030-6C9E-4496-A93F-B9F4690BE29D}"/>
              </a:ext>
            </a:extLst>
          </p:cNvPr>
          <p:cNvSpPr txBox="1"/>
          <p:nvPr/>
        </p:nvSpPr>
        <p:spPr bwMode="auto">
          <a:xfrm>
            <a:off x="142882" y="2495696"/>
            <a:ext cx="2632712" cy="104584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 panose="020B0602030504020204" pitchFamily="34" charset="0"/>
                <a:cs typeface="Lucida Sans Unicode" panose="020B0602030504020204" pitchFamily="34" charset="0"/>
              </a:rPr>
              <a:t>Anotar del lado </a:t>
            </a:r>
            <a:r>
              <a:rPr lang="es-MX" sz="1800" b="1" dirty="0">
                <a:solidFill>
                  <a:prstClr val="white"/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izquierdo</a:t>
            </a:r>
            <a:r>
              <a:rPr kumimoji="0" lang="es-MX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 panose="020B0602030504020204" pitchFamily="34" charset="0"/>
                <a:cs typeface="Lucida Sans Unicode" panose="020B0602030504020204" pitchFamily="34" charset="0"/>
              </a:rPr>
              <a:t> todas las acciones  o funciones que han desarrollado de acuerdo a su servicio.</a:t>
            </a: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26411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3"/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" name="Elipse 10"/>
          <p:cNvSpPr/>
          <p:nvPr/>
        </p:nvSpPr>
        <p:spPr bwMode="auto">
          <a:xfrm>
            <a:off x="10137228" y="4762500"/>
            <a:ext cx="3635922" cy="335280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cs typeface="Arial"/>
            </a:endParaRPr>
          </a:p>
        </p:txBody>
      </p:sp>
      <p:sp>
        <p:nvSpPr>
          <p:cNvPr id="13" name="Título 3"/>
          <p:cNvSpPr txBox="1"/>
          <p:nvPr/>
        </p:nvSpPr>
        <p:spPr bwMode="auto">
          <a:xfrm>
            <a:off x="2885561" y="-124892"/>
            <a:ext cx="8104240" cy="104584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4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serrat "/>
                <a:cs typeface="Arial"/>
              </a:rPr>
              <a:t>Dinámica: Las huellas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cs typeface="Arial"/>
            </a:endParaRPr>
          </a:p>
        </p:txBody>
      </p:sp>
      <p:pic>
        <p:nvPicPr>
          <p:cNvPr id="1026" name="Picture 2" descr="512.600+ Huella Fotografías de stock, fotos e imágenes libres de derechos -  iStock">
            <a:extLst>
              <a:ext uri="{FF2B5EF4-FFF2-40B4-BE49-F238E27FC236}">
                <a16:creationId xmlns:a16="http://schemas.microsoft.com/office/drawing/2014/main" id="{ABC148BD-8D1F-4C24-89BD-7B037C53DB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6065" y="1023385"/>
            <a:ext cx="4508988" cy="4508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ítulo 3">
            <a:extLst>
              <a:ext uri="{FF2B5EF4-FFF2-40B4-BE49-F238E27FC236}">
                <a16:creationId xmlns:a16="http://schemas.microsoft.com/office/drawing/2014/main" id="{89CBE030-6C9E-4496-A93F-B9F4690BE29D}"/>
              </a:ext>
            </a:extLst>
          </p:cNvPr>
          <p:cNvSpPr txBox="1"/>
          <p:nvPr/>
        </p:nvSpPr>
        <p:spPr bwMode="auto">
          <a:xfrm>
            <a:off x="7915053" y="2541522"/>
            <a:ext cx="2632712" cy="104584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 panose="020B0602030504020204" pitchFamily="34" charset="0"/>
                <a:cs typeface="Lucida Sans Unicode" panose="020B0602030504020204" pitchFamily="34" charset="0"/>
              </a:rPr>
              <a:t>Anotar del lado </a:t>
            </a:r>
            <a:r>
              <a:rPr lang="es-MX" sz="1800" b="1" dirty="0">
                <a:solidFill>
                  <a:prstClr val="white"/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derecho</a:t>
            </a:r>
            <a:r>
              <a:rPr kumimoji="0" lang="es-MX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 panose="020B0602030504020204" pitchFamily="34" charset="0"/>
                <a:cs typeface="Lucida Sans Unicode" panose="020B0602030504020204" pitchFamily="34" charset="0"/>
              </a:rPr>
              <a:t> los compromisos que nos llevamos para hacerle a Cristo una entrega de lo que nos ha encomendado.</a:t>
            </a: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90905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3"/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" name="Elipse 10"/>
          <p:cNvSpPr/>
          <p:nvPr/>
        </p:nvSpPr>
        <p:spPr bwMode="auto">
          <a:xfrm>
            <a:off x="10137228" y="4762500"/>
            <a:ext cx="3635922" cy="335280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cs typeface="Arial"/>
            </a:endParaRPr>
          </a:p>
        </p:txBody>
      </p:sp>
      <p:sp>
        <p:nvSpPr>
          <p:cNvPr id="8" name="Subtítulo 4"/>
          <p:cNvSpPr txBox="1"/>
          <p:nvPr/>
        </p:nvSpPr>
        <p:spPr bwMode="auto">
          <a:xfrm>
            <a:off x="3574725" y="423138"/>
            <a:ext cx="5588423" cy="1200199"/>
          </a:xfrm>
          <a:prstGeom prst="rect">
            <a:avLst/>
          </a:prstGeom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normAutofit fontScale="70000" lnSpcReduction="20000"/>
          </a:bodyPr>
          <a:lstStyle>
            <a:lvl1pPr marL="0" indent="0" algn="l" defTabSz="914400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s-MX" sz="3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cs typeface="Lucida Sans Unicode"/>
              </a:rPr>
              <a:t>¿Qué vas a entregar con respecto a lo que </a:t>
            </a:r>
            <a:r>
              <a:rPr lang="es-MX" dirty="0">
                <a:solidFill>
                  <a:prstClr val="white"/>
                </a:solidFill>
                <a:latin typeface="Lucida Sans Unicode"/>
                <a:cs typeface="Lucida Sans Unicode"/>
              </a:rPr>
              <a:t>te</a:t>
            </a:r>
            <a:r>
              <a:rPr kumimoji="0" lang="es-MX" sz="3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cs typeface="Lucida Sans Unicode"/>
              </a:rPr>
              <a:t> ha confiado como 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s-MX" sz="3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cs typeface="Lucida Sans Unicode"/>
              </a:rPr>
              <a:t>MCD o ECDM?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cs typeface="Arial"/>
            </a:endParaRPr>
          </a:p>
        </p:txBody>
      </p:sp>
      <p:pic>
        <p:nvPicPr>
          <p:cNvPr id="6146" name="Picture 2" descr="21.100+ La Mano De Cristo Fotografías de stock, fotos e imágenes libres de  derechos - iStock">
            <a:extLst>
              <a:ext uri="{FF2B5EF4-FFF2-40B4-BE49-F238E27FC236}">
                <a16:creationId xmlns:a16="http://schemas.microsoft.com/office/drawing/2014/main" id="{38026F87-41EA-42E3-847D-A2B3367880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4725" y="1948562"/>
            <a:ext cx="5829300" cy="38862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44466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87150259" name="Elipse 10"/>
          <p:cNvSpPr/>
          <p:nvPr/>
        </p:nvSpPr>
        <p:spPr bwMode="auto">
          <a:xfrm>
            <a:off x="10137227" y="4762499"/>
            <a:ext cx="3635921" cy="3352799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cs typeface="Arial"/>
            </a:endParaRPr>
          </a:p>
        </p:txBody>
      </p:sp>
      <p:sp>
        <p:nvSpPr>
          <p:cNvPr id="7" name="Título 3"/>
          <p:cNvSpPr txBox="1"/>
          <p:nvPr/>
        </p:nvSpPr>
        <p:spPr bwMode="auto">
          <a:xfrm>
            <a:off x="2532392" y="372892"/>
            <a:ext cx="5367008" cy="72400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600" b="1" i="0" u="none" strike="noStrike" kern="0" cap="none" spc="0" normalizeH="0" baseline="0" noProof="0" dirty="0">
                <a:ln>
                  <a:noFill/>
                </a:ln>
                <a:solidFill>
                  <a:srgbClr val="084438"/>
                </a:solidFill>
                <a:effectLst/>
                <a:uLnTx/>
                <a:uFillTx/>
                <a:latin typeface="Lucida Sans" panose="020B0602030504020204" pitchFamily="34" charset="0"/>
                <a:cs typeface="Arial"/>
              </a:rPr>
              <a:t>NOS ESCUCHAMOS…</a:t>
            </a:r>
            <a:endParaRPr kumimoji="0" sz="3600" b="1" i="0" u="none" strike="noStrike" kern="0" cap="none" spc="0" normalizeH="0" baseline="0" noProof="0" dirty="0">
              <a:ln>
                <a:noFill/>
              </a:ln>
              <a:solidFill>
                <a:srgbClr val="084438"/>
              </a:solidFill>
              <a:effectLst/>
              <a:uLnTx/>
              <a:uFillTx/>
              <a:latin typeface="Lucida Sans" panose="020B0602030504020204" pitchFamily="34" charset="0"/>
              <a:cs typeface="Arial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23839" y="1914769"/>
            <a:ext cx="5544321" cy="335279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3"/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25496652" name="Elipse 10"/>
          <p:cNvSpPr/>
          <p:nvPr/>
        </p:nvSpPr>
        <p:spPr bwMode="auto">
          <a:xfrm>
            <a:off x="10137227" y="4762499"/>
            <a:ext cx="3635921" cy="3352799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s-MX"/>
          </a:p>
        </p:txBody>
      </p:sp>
      <p:pic>
        <p:nvPicPr>
          <p:cNvPr id="3" name="Imagen 2" descr="Imagen que contiene sostener&#10;&#10;El contenido generado por IA puede ser incorrecto.">
            <a:extLst>
              <a:ext uri="{FF2B5EF4-FFF2-40B4-BE49-F238E27FC236}">
                <a16:creationId xmlns:a16="http://schemas.microsoft.com/office/drawing/2014/main" id="{505BC76C-E9FE-5AA5-8547-0769F1FDC5B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40727">
            <a:off x="1563140" y="2640062"/>
            <a:ext cx="6775254" cy="2767357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E3022DAA-16BF-A312-AA53-F1EC5E191AC9}"/>
              </a:ext>
            </a:extLst>
          </p:cNvPr>
          <p:cNvSpPr txBox="1"/>
          <p:nvPr/>
        </p:nvSpPr>
        <p:spPr bwMode="auto">
          <a:xfrm>
            <a:off x="878827" y="0"/>
            <a:ext cx="78395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000" b="1" u="sng" dirty="0">
                <a:solidFill>
                  <a:srgbClr val="094438"/>
                </a:solidFill>
                <a:latin typeface="Lucida Sans" panose="020B0602040502020204" pitchFamily="34" charset="0"/>
                <a:cs typeface="Lucida Sans" panose="020B0602040502020204" pitchFamily="34" charset="0"/>
              </a:rPr>
              <a:t>La Meta.</a:t>
            </a:r>
            <a:endParaRPr lang="es-MX" sz="4000" b="1" u="sng" dirty="0">
              <a:solidFill>
                <a:srgbClr val="094438"/>
              </a:solidFill>
              <a:latin typeface="Lucida Sans" panose="020B0602040502020204" pitchFamily="34" charset="0"/>
              <a:cs typeface="Lucida Sans" panose="020B0602040502020204" pitchFamily="34" charset="0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F1B1C43B-3B11-9051-3BF0-2B7D325C5A2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3907476">
            <a:off x="7462841" y="1150099"/>
            <a:ext cx="2226486" cy="1590347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CC2AB88A-DACE-B26B-B342-4CF3345738CB}"/>
              </a:ext>
            </a:extLst>
          </p:cNvPr>
          <p:cNvSpPr txBox="1"/>
          <p:nvPr/>
        </p:nvSpPr>
        <p:spPr>
          <a:xfrm rot="3915909">
            <a:off x="8579005" y="1022874"/>
            <a:ext cx="222293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5400" b="1" dirty="0">
                <a:solidFill>
                  <a:srgbClr val="C00000"/>
                </a:solidFill>
                <a:latin typeface="Lucida Sans" panose="020B0602040502020204" pitchFamily="34" charset="0"/>
                <a:cs typeface="Lucida Sans" panose="020B0602040502020204" pitchFamily="34" charset="0"/>
              </a:rPr>
              <a:t>META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7BFC088A-B8C5-A26B-F583-949C39034AA0}"/>
              </a:ext>
            </a:extLst>
          </p:cNvPr>
          <p:cNvSpPr txBox="1"/>
          <p:nvPr/>
        </p:nvSpPr>
        <p:spPr bwMode="auto">
          <a:xfrm>
            <a:off x="1095430" y="1125924"/>
            <a:ext cx="4411361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defRPr/>
            </a:pPr>
            <a:r>
              <a:rPr lang="es-MX" sz="2800" dirty="0">
                <a:latin typeface="Lucida Sans" panose="020B0602030504020204" pitchFamily="34" charset="0"/>
              </a:rPr>
              <a:t>La meta está cerca, pero justo aquí es donde, como en cualquier carrera, se debe dar todo nuestro mayor esfuerzo, hacer un “Sprint”.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805</TotalTime>
  <Words>402</Words>
  <Application>Microsoft Office PowerPoint</Application>
  <DocSecurity>0</DocSecurity>
  <PresentationFormat>Panorámica</PresentationFormat>
  <Paragraphs>41</Paragraphs>
  <Slides>13</Slides>
  <Notes>13</Notes>
  <HiddenSlides>0</HiddenSlides>
  <MMClips>2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13</vt:i4>
      </vt:variant>
    </vt:vector>
  </HeadingPairs>
  <TitlesOfParts>
    <vt:vector size="22" baseType="lpstr">
      <vt:lpstr>Arial</vt:lpstr>
      <vt:lpstr>Calibri</vt:lpstr>
      <vt:lpstr>Calibri Light</vt:lpstr>
      <vt:lpstr>Lucida Sans</vt:lpstr>
      <vt:lpstr>Lucida Sans Unicode</vt:lpstr>
      <vt:lpstr>Monserrat </vt:lpstr>
      <vt:lpstr>Wingdings</vt:lpstr>
      <vt:lpstr>Tema de Office</vt:lpstr>
      <vt:lpstr>1_Tema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subject/>
  <dc:creator>Mirna Encinas</dc:creator>
  <cp:keywords/>
  <dc:description/>
  <cp:lastModifiedBy>Lili</cp:lastModifiedBy>
  <cp:revision>31</cp:revision>
  <dcterms:created xsi:type="dcterms:W3CDTF">2023-02-03T04:49:08Z</dcterms:created>
  <dcterms:modified xsi:type="dcterms:W3CDTF">2025-07-08T06:22:19Z</dcterms:modified>
  <cp:category/>
  <dc:identifier/>
  <cp:contentStatus/>
  <dc:language/>
  <cp:version/>
</cp:coreProperties>
</file>