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0" r:id="rId3"/>
    <p:sldId id="257" r:id="rId4"/>
    <p:sldId id="323" r:id="rId5"/>
    <p:sldId id="335" r:id="rId6"/>
    <p:sldId id="258" r:id="rId7"/>
    <p:sldId id="262" r:id="rId8"/>
    <p:sldId id="274" r:id="rId9"/>
    <p:sldId id="259" r:id="rId10"/>
    <p:sldId id="311" r:id="rId11"/>
    <p:sldId id="312" r:id="rId12"/>
    <p:sldId id="314" r:id="rId13"/>
    <p:sldId id="313" r:id="rId14"/>
    <p:sldId id="295" r:id="rId15"/>
    <p:sldId id="291" r:id="rId16"/>
    <p:sldId id="290" r:id="rId17"/>
    <p:sldId id="328" r:id="rId18"/>
    <p:sldId id="329" r:id="rId19"/>
    <p:sldId id="287" r:id="rId20"/>
    <p:sldId id="288" r:id="rId21"/>
    <p:sldId id="309" r:id="rId22"/>
    <p:sldId id="299" r:id="rId23"/>
    <p:sldId id="300" r:id="rId24"/>
    <p:sldId id="286" r:id="rId25"/>
    <p:sldId id="297" r:id="rId26"/>
    <p:sldId id="298" r:id="rId27"/>
    <p:sldId id="301" r:id="rId28"/>
    <p:sldId id="302" r:id="rId29"/>
    <p:sldId id="319" r:id="rId30"/>
    <p:sldId id="325" r:id="rId31"/>
    <p:sldId id="326" r:id="rId32"/>
    <p:sldId id="327" r:id="rId33"/>
    <p:sldId id="336" r:id="rId34"/>
    <p:sldId id="337" r:id="rId35"/>
    <p:sldId id="338" r:id="rId36"/>
    <p:sldId id="339" r:id="rId37"/>
    <p:sldId id="340" r:id="rId38"/>
    <p:sldId id="341" r:id="rId39"/>
    <p:sldId id="342" r:id="rId40"/>
    <p:sldId id="343" r:id="rId41"/>
    <p:sldId id="324" r:id="rId42"/>
    <p:sldId id="320" r:id="rId43"/>
    <p:sldId id="321" r:id="rId44"/>
    <p:sldId id="285" r:id="rId45"/>
    <p:sldId id="315" r:id="rId46"/>
    <p:sldId id="316" r:id="rId47"/>
    <p:sldId id="317" r:id="rId48"/>
    <p:sldId id="318" r:id="rId49"/>
    <p:sldId id="284" r:id="rId50"/>
    <p:sldId id="289" r:id="rId51"/>
    <p:sldId id="265" r:id="rId52"/>
    <p:sldId id="266" r:id="rId53"/>
    <p:sldId id="267" r:id="rId54"/>
    <p:sldId id="268" r:id="rId55"/>
    <p:sldId id="269" r:id="rId56"/>
    <p:sldId id="270" r:id="rId57"/>
    <p:sldId id="271" r:id="rId58"/>
    <p:sldId id="272" r:id="rId59"/>
    <p:sldId id="303" r:id="rId60"/>
    <p:sldId id="304" r:id="rId61"/>
    <p:sldId id="305" r:id="rId62"/>
    <p:sldId id="306" r:id="rId63"/>
    <p:sldId id="307" r:id="rId64"/>
    <p:sldId id="331" r:id="rId65"/>
    <p:sldId id="330" r:id="rId66"/>
    <p:sldId id="332" r:id="rId67"/>
    <p:sldId id="333" r:id="rId68"/>
    <p:sldId id="334" r:id="rId69"/>
    <p:sldId id="322" r:id="rId70"/>
    <p:sldId id="264" r:id="rId7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53A382E9-F285-4657-B417-6ADE09508851}">
          <p14:sldIdLst>
            <p14:sldId id="256"/>
            <p14:sldId id="310"/>
            <p14:sldId id="257"/>
            <p14:sldId id="323"/>
            <p14:sldId id="335"/>
            <p14:sldId id="258"/>
            <p14:sldId id="262"/>
            <p14:sldId id="274"/>
            <p14:sldId id="259"/>
            <p14:sldId id="311"/>
            <p14:sldId id="312"/>
            <p14:sldId id="314"/>
            <p14:sldId id="313"/>
            <p14:sldId id="295"/>
            <p14:sldId id="291"/>
            <p14:sldId id="290"/>
            <p14:sldId id="328"/>
            <p14:sldId id="329"/>
            <p14:sldId id="287"/>
            <p14:sldId id="288"/>
            <p14:sldId id="309"/>
            <p14:sldId id="299"/>
            <p14:sldId id="300"/>
            <p14:sldId id="286"/>
            <p14:sldId id="297"/>
            <p14:sldId id="298"/>
            <p14:sldId id="301"/>
            <p14:sldId id="302"/>
            <p14:sldId id="319"/>
            <p14:sldId id="325"/>
            <p14:sldId id="326"/>
            <p14:sldId id="327"/>
            <p14:sldId id="336"/>
            <p14:sldId id="337"/>
            <p14:sldId id="338"/>
            <p14:sldId id="339"/>
            <p14:sldId id="340"/>
            <p14:sldId id="341"/>
            <p14:sldId id="342"/>
            <p14:sldId id="343"/>
            <p14:sldId id="324"/>
            <p14:sldId id="320"/>
            <p14:sldId id="321"/>
            <p14:sldId id="285"/>
            <p14:sldId id="315"/>
            <p14:sldId id="316"/>
            <p14:sldId id="317"/>
            <p14:sldId id="318"/>
            <p14:sldId id="284"/>
            <p14:sldId id="289"/>
            <p14:sldId id="265"/>
            <p14:sldId id="266"/>
            <p14:sldId id="267"/>
            <p14:sldId id="268"/>
            <p14:sldId id="269"/>
            <p14:sldId id="270"/>
            <p14:sldId id="271"/>
            <p14:sldId id="272"/>
            <p14:sldId id="303"/>
            <p14:sldId id="304"/>
            <p14:sldId id="305"/>
            <p14:sldId id="306"/>
            <p14:sldId id="307"/>
            <p14:sldId id="331"/>
            <p14:sldId id="330"/>
            <p14:sldId id="332"/>
            <p14:sldId id="333"/>
            <p14:sldId id="334"/>
            <p14:sldId id="322"/>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0A4"/>
    <a:srgbClr val="BC96A3"/>
    <a:srgbClr val="C8C8C8"/>
    <a:srgbClr val="990033"/>
    <a:srgbClr val="004438"/>
    <a:srgbClr val="F6DFA4"/>
    <a:srgbClr val="B73D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94660"/>
  </p:normalViewPr>
  <p:slideViewPr>
    <p:cSldViewPr snapToGrid="0">
      <p:cViewPr varScale="1">
        <p:scale>
          <a:sx n="91" d="100"/>
          <a:sy n="91" d="100"/>
        </p:scale>
        <p:origin x="331"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7:10:42.029"/>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7:10:42.029"/>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4T18:30:25.958"/>
    </inkml:context>
    <inkml:brush xml:id="br0">
      <inkml:brushProperty name="width" value="0.05" units="cm"/>
      <inkml:brushProperty name="height" value="0.05" units="cm"/>
      <inkml:brushProperty name="ignorePressure" value="1"/>
    </inkml:brush>
  </inkml:definitions>
  <inkml:trace contextRef="#ctx0" brushRef="#br0">1 11,'0'-5,"0"-1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E87B04-931A-54CD-60D5-549C7AF561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0A873362-AED2-DFAA-895A-E5CC59EA9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9973609B-09E7-3934-E1D0-C87ACDD9E768}"/>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5" name="Marcador de pie de página 4">
            <a:extLst>
              <a:ext uri="{FF2B5EF4-FFF2-40B4-BE49-F238E27FC236}">
                <a16:creationId xmlns:a16="http://schemas.microsoft.com/office/drawing/2014/main" id="{E8242D38-231E-DB00-FA71-781ACA54A94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5A40101-34BE-37C5-DF0B-6B2B05C5F2E5}"/>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712238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D8417A-95C4-BA49-72BC-69D5DA25DB8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47CA8626-0659-B637-357D-5D27C628498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142E5EC-DAFF-43A9-C511-DA2CB6E1EFA6}"/>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5" name="Marcador de pie de página 4">
            <a:extLst>
              <a:ext uri="{FF2B5EF4-FFF2-40B4-BE49-F238E27FC236}">
                <a16:creationId xmlns:a16="http://schemas.microsoft.com/office/drawing/2014/main" id="{96B314FC-6D83-FE0D-8282-2FEC6F3D0E6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244C29A-5352-2CBB-67D2-13737C72A58C}"/>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87952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A5248F5-015A-D7A7-3CB8-072A2B3E465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E862203-7EA3-9A16-D29A-3016B62F2A4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558675F-4650-6A1C-5D8D-F6D652FADC1E}"/>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5" name="Marcador de pie de página 4">
            <a:extLst>
              <a:ext uri="{FF2B5EF4-FFF2-40B4-BE49-F238E27FC236}">
                <a16:creationId xmlns:a16="http://schemas.microsoft.com/office/drawing/2014/main" id="{BF91B4C2-FA8C-EE1F-645D-3526429E5B1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71B3A13-2C86-A465-7344-5E61D888DE01}"/>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306202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D1D79-8620-2FDC-904E-BEEEDF44DF2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F1535F19-8A03-8FC5-02FB-680D736DF63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E522DD5-7390-E717-49CE-030F04502A1E}"/>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5" name="Marcador de pie de página 4">
            <a:extLst>
              <a:ext uri="{FF2B5EF4-FFF2-40B4-BE49-F238E27FC236}">
                <a16:creationId xmlns:a16="http://schemas.microsoft.com/office/drawing/2014/main" id="{EFC15256-7029-0D0B-F205-153E50595A5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1AE994F-DA90-317D-AAED-3A16B6168B5F}"/>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337846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D6F25-BA09-8C9C-739B-58313794007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CDA6D10-CCD0-271C-4094-6A74EFBCF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01CD742-9016-450E-3146-32A78F9AF317}"/>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5" name="Marcador de pie de página 4">
            <a:extLst>
              <a:ext uri="{FF2B5EF4-FFF2-40B4-BE49-F238E27FC236}">
                <a16:creationId xmlns:a16="http://schemas.microsoft.com/office/drawing/2014/main" id="{F85AEFDC-A002-4D26-C131-5B98A39836F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52646FF-C041-E6A2-C98B-B448E8197535}"/>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118622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3FBB2-9BD6-F5E5-1C8B-4D1DDBDD133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A3FDA2D-6970-3A17-B6D3-D871A14BDD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E59F2887-EFC1-BCE1-0009-46A0D4597EB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AC1CEDD2-91EE-8522-23FC-08B74E09D3E9}"/>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6" name="Marcador de pie de página 5">
            <a:extLst>
              <a:ext uri="{FF2B5EF4-FFF2-40B4-BE49-F238E27FC236}">
                <a16:creationId xmlns:a16="http://schemas.microsoft.com/office/drawing/2014/main" id="{51D5EFAD-244D-1AFA-9C03-81CFC5FC059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E743BD2-A819-6945-020B-5A53E1146CBB}"/>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2832314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EEC4CD-0E62-E99F-2D5D-19D46340B6E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34A17B8-AC62-6C32-AABA-521180540D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978D66F-F5EF-3FA5-F648-30A6EE2BC1E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4782352E-BB9A-5DED-B75C-1180641CAF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8672B57-1FC2-A785-6DA0-545C861E31F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F027E5F3-1FA2-04C2-464F-FF0F9FE3EA24}"/>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8" name="Marcador de pie de página 7">
            <a:extLst>
              <a:ext uri="{FF2B5EF4-FFF2-40B4-BE49-F238E27FC236}">
                <a16:creationId xmlns:a16="http://schemas.microsoft.com/office/drawing/2014/main" id="{45997140-B066-D80E-15F6-CDA577DE1AC0}"/>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5B3907FD-A2A4-03A8-1F79-0D16BB0F9D5E}"/>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1586378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DF1A12-8659-7E55-D552-15D4F22FAC4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D48D64C1-2F80-55BD-9D33-6D8A33F2DD49}"/>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4" name="Marcador de pie de página 3">
            <a:extLst>
              <a:ext uri="{FF2B5EF4-FFF2-40B4-BE49-F238E27FC236}">
                <a16:creationId xmlns:a16="http://schemas.microsoft.com/office/drawing/2014/main" id="{1B655C0F-C88E-9659-71AD-14472A497CF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87157D5-4020-FB68-F290-819558083794}"/>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1266587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DF79EE2-D3ED-144E-44DE-8DA65331C68A}"/>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3" name="Marcador de pie de página 2">
            <a:extLst>
              <a:ext uri="{FF2B5EF4-FFF2-40B4-BE49-F238E27FC236}">
                <a16:creationId xmlns:a16="http://schemas.microsoft.com/office/drawing/2014/main" id="{4A39C293-D0F3-B4DE-A69A-B56C5302AEEC}"/>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7EEC9836-75C7-5453-B780-738D1207A482}"/>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3391423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31368-2A63-510D-04B2-1A11B502E1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CD856D5-EBD3-828A-4E74-6E588134C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1BED86EC-0D78-EC58-B22A-6C468D89F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B16F57-6AEF-6534-6A74-84C5D6A0325E}"/>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6" name="Marcador de pie de página 5">
            <a:extLst>
              <a:ext uri="{FF2B5EF4-FFF2-40B4-BE49-F238E27FC236}">
                <a16:creationId xmlns:a16="http://schemas.microsoft.com/office/drawing/2014/main" id="{C44A9327-6807-E66C-D07E-0CCDF17BF76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66469CB-80DE-1B7F-BB33-E8AC84E2EC35}"/>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37729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5A1E6-04D7-BF3E-0C15-F44330E9A1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010D622A-3494-EB6E-2B3C-B1C398ABA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2487CA16-9731-E2B4-6F94-3C6CB1362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8C61466-61F8-B842-BD39-569B0A0EB9F2}"/>
              </a:ext>
            </a:extLst>
          </p:cNvPr>
          <p:cNvSpPr>
            <a:spLocks noGrp="1"/>
          </p:cNvSpPr>
          <p:nvPr>
            <p:ph type="dt" sz="half" idx="10"/>
          </p:nvPr>
        </p:nvSpPr>
        <p:spPr/>
        <p:txBody>
          <a:bodyPr/>
          <a:lstStyle/>
          <a:p>
            <a:fld id="{4B9E2110-AE6D-4031-87F4-F0C4FDF52738}" type="datetimeFigureOut">
              <a:rPr lang="es-MX" smtClean="0"/>
              <a:t>24/07/2023</a:t>
            </a:fld>
            <a:endParaRPr lang="es-MX"/>
          </a:p>
        </p:txBody>
      </p:sp>
      <p:sp>
        <p:nvSpPr>
          <p:cNvPr id="6" name="Marcador de pie de página 5">
            <a:extLst>
              <a:ext uri="{FF2B5EF4-FFF2-40B4-BE49-F238E27FC236}">
                <a16:creationId xmlns:a16="http://schemas.microsoft.com/office/drawing/2014/main" id="{B385739A-12C7-1B00-2E37-8E0FE6CB761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78F8C47-34A2-090E-4CFE-1316FB3EA227}"/>
              </a:ext>
            </a:extLst>
          </p:cNvPr>
          <p:cNvSpPr>
            <a:spLocks noGrp="1"/>
          </p:cNvSpPr>
          <p:nvPr>
            <p:ph type="sldNum" sz="quarter" idx="12"/>
          </p:nvPr>
        </p:nvSpPr>
        <p:spPr/>
        <p:txBody>
          <a:bodyPr/>
          <a:lstStyle/>
          <a:p>
            <a:fld id="{002CBE7A-0479-4A26-861C-8A0A0DEE8FBE}" type="slidenum">
              <a:rPr lang="es-MX" smtClean="0"/>
              <a:t>‹Nº›</a:t>
            </a:fld>
            <a:endParaRPr lang="es-MX"/>
          </a:p>
        </p:txBody>
      </p:sp>
    </p:spTree>
    <p:extLst>
      <p:ext uri="{BB962C8B-B14F-4D97-AF65-F5344CB8AC3E}">
        <p14:creationId xmlns:p14="http://schemas.microsoft.com/office/powerpoint/2010/main" val="3246220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0F7DF3-8177-8FD4-3656-79AF46771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AB77903-AF75-F663-A609-4A5F51FD22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F8B26D5-548B-CB53-08EB-F106601C8C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E2110-AE6D-4031-87F4-F0C4FDF52738}" type="datetimeFigureOut">
              <a:rPr lang="es-MX" smtClean="0"/>
              <a:t>24/07/2023</a:t>
            </a:fld>
            <a:endParaRPr lang="es-MX"/>
          </a:p>
        </p:txBody>
      </p:sp>
      <p:sp>
        <p:nvSpPr>
          <p:cNvPr id="5" name="Marcador de pie de página 4">
            <a:extLst>
              <a:ext uri="{FF2B5EF4-FFF2-40B4-BE49-F238E27FC236}">
                <a16:creationId xmlns:a16="http://schemas.microsoft.com/office/drawing/2014/main" id="{9601A3BA-40E6-D1F3-C7A7-B793FA80DC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B1B231D0-15EE-3D29-8DFD-E505B99E18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CBE7A-0479-4A26-861C-8A0A0DEE8FBE}" type="slidenum">
              <a:rPr lang="es-MX" smtClean="0"/>
              <a:t>‹Nº›</a:t>
            </a:fld>
            <a:endParaRPr lang="es-MX"/>
          </a:p>
        </p:txBody>
      </p:sp>
    </p:spTree>
    <p:extLst>
      <p:ext uri="{BB962C8B-B14F-4D97-AF65-F5344CB8AC3E}">
        <p14:creationId xmlns:p14="http://schemas.microsoft.com/office/powerpoint/2010/main" val="3648707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customXml" Target="../ink/ink1.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34.jpg"/><Relationship Id="rId5" Type="http://schemas.openxmlformats.org/officeDocument/2006/relationships/image" Target="../media/image27.png"/><Relationship Id="rId4" Type="http://schemas.openxmlformats.org/officeDocument/2006/relationships/customXml" Target="../ink/ink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32.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35.jp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customXml" Target="../ink/ink3.xml"/><Relationship Id="rId5" Type="http://schemas.openxmlformats.org/officeDocument/2006/relationships/image" Target="../media/image32.jp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8.jpe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37.jpg"/><Relationship Id="rId5" Type="http://schemas.openxmlformats.org/officeDocument/2006/relationships/image" Target="../media/image27.png"/><Relationship Id="rId4" Type="http://schemas.openxmlformats.org/officeDocument/2006/relationships/customXml" Target="../ink/ink4.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customXml" Target="../ink/ink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jp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39.jpg"/><Relationship Id="rId5" Type="http://schemas.openxmlformats.org/officeDocument/2006/relationships/image" Target="../media/image34.png"/><Relationship Id="rId4" Type="http://schemas.openxmlformats.org/officeDocument/2006/relationships/customXml" Target="../ink/ink6.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customXml" Target="../ink/ink7.xml"/></Relationships>
</file>

<file path=ppt/slides/_rels/slide3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8.png"/><Relationship Id="rId7" Type="http://schemas.openxmlformats.org/officeDocument/2006/relationships/image" Target="../media/image43.jp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42.jpg"/><Relationship Id="rId5" Type="http://schemas.openxmlformats.org/officeDocument/2006/relationships/image" Target="../media/image34.png"/><Relationship Id="rId4" Type="http://schemas.openxmlformats.org/officeDocument/2006/relationships/customXml" Target="../ink/ink8.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5.png"/><Relationship Id="rId4" Type="http://schemas.openxmlformats.org/officeDocument/2006/relationships/customXml" Target="../ink/ink9.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46.jpeg"/><Relationship Id="rId5" Type="http://schemas.openxmlformats.org/officeDocument/2006/relationships/image" Target="../media/image46.png"/><Relationship Id="rId4" Type="http://schemas.openxmlformats.org/officeDocument/2006/relationships/customXml" Target="../ink/ink10.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jp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46.jpeg"/><Relationship Id="rId5" Type="http://schemas.openxmlformats.org/officeDocument/2006/relationships/image" Target="../media/image46.png"/><Relationship Id="rId4" Type="http://schemas.openxmlformats.org/officeDocument/2006/relationships/customXml" Target="../ink/ink11.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48.jpg"/><Relationship Id="rId5" Type="http://schemas.openxmlformats.org/officeDocument/2006/relationships/image" Target="../media/image46.png"/><Relationship Id="rId4" Type="http://schemas.openxmlformats.org/officeDocument/2006/relationships/customXml" Target="../ink/ink1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customXml" Target="../ink/ink1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customXml" Target="../ink/ink14.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0.jp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49.jpg"/><Relationship Id="rId5" Type="http://schemas.openxmlformats.org/officeDocument/2006/relationships/image" Target="../media/image46.png"/><Relationship Id="rId4" Type="http://schemas.openxmlformats.org/officeDocument/2006/relationships/customXml" Target="../ink/ink1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51.jpg"/><Relationship Id="rId5" Type="http://schemas.openxmlformats.org/officeDocument/2006/relationships/image" Target="../media/image46.png"/><Relationship Id="rId4" Type="http://schemas.openxmlformats.org/officeDocument/2006/relationships/customXml" Target="../ink/ink16.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3.jp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52.jpg"/><Relationship Id="rId5" Type="http://schemas.openxmlformats.org/officeDocument/2006/relationships/image" Target="../media/image34.png"/><Relationship Id="rId4" Type="http://schemas.openxmlformats.org/officeDocument/2006/relationships/customXml" Target="../ink/ink17.xml"/></Relationships>
</file>

<file path=ppt/slides/_rels/slide4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8.png"/><Relationship Id="rId7" Type="http://schemas.openxmlformats.org/officeDocument/2006/relationships/image" Target="../media/image55.jp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54.jpg"/><Relationship Id="rId5" Type="http://schemas.openxmlformats.org/officeDocument/2006/relationships/image" Target="../media/image33.png"/><Relationship Id="rId4" Type="http://schemas.openxmlformats.org/officeDocument/2006/relationships/customXml" Target="../ink/ink18.xml"/><Relationship Id="rId9"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3.png"/><Relationship Id="rId4" Type="http://schemas.openxmlformats.org/officeDocument/2006/relationships/customXml" Target="../ink/ink19.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hyperlink" Target="http://www.web.telegram.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1.jp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jp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65.png"/><Relationship Id="rId4" Type="http://schemas.openxmlformats.org/officeDocument/2006/relationships/hyperlink" Target="http://www.web.telegram.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69.jpeg"/><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74.jpg"/><Relationship Id="rId5" Type="http://schemas.openxmlformats.org/officeDocument/2006/relationships/image" Target="../media/image72.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76.jpg"/><Relationship Id="rId5" Type="http://schemas.openxmlformats.org/officeDocument/2006/relationships/image" Target="../media/image77.jp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77.jpg"/><Relationship Id="rId5" Type="http://schemas.openxmlformats.org/officeDocument/2006/relationships/image" Target="../media/image78.jp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83.jpg"/><Relationship Id="rId4" Type="http://schemas.openxmlformats.org/officeDocument/2006/relationships/image" Target="../media/image82.jp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85.jpg"/><Relationship Id="rId4" Type="http://schemas.openxmlformats.org/officeDocument/2006/relationships/image" Target="../media/image84.jp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86.jpg"/><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88.png"/><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90.png"/><Relationship Id="rId4" Type="http://schemas.openxmlformats.org/officeDocument/2006/relationships/image" Target="../media/image89.jp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90.png"/><Relationship Id="rId5" Type="http://schemas.openxmlformats.org/officeDocument/2006/relationships/image" Target="../media/image92.jpg"/><Relationship Id="rId4" Type="http://schemas.openxmlformats.org/officeDocument/2006/relationships/image" Target="../media/image91.jpg"/></Relationships>
</file>

<file path=ppt/slides/_rels/slide6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94.jpg"/><Relationship Id="rId5" Type="http://schemas.openxmlformats.org/officeDocument/2006/relationships/image" Target="../media/image90.png"/><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95.jpg"/><Relationship Id="rId5" Type="http://schemas.openxmlformats.org/officeDocument/2006/relationships/image" Target="../media/image90.pn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97.jp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hyperlink" Target="https://telegram.org/faq#seguridad" TargetMode="External"/><Relationship Id="rId4" Type="http://schemas.openxmlformats.org/officeDocument/2006/relationships/hyperlink" Target="https://t.me/TelegramTipsES/103"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Un dibujo de un hombre&#10;&#10;Descripción generada automáticamente con confianza media">
            <a:extLst>
              <a:ext uri="{FF2B5EF4-FFF2-40B4-BE49-F238E27FC236}">
                <a16:creationId xmlns:a16="http://schemas.microsoft.com/office/drawing/2014/main" id="{3A2DA028-224D-4F36-B7EF-C3A6AC9993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9365" y="5271795"/>
            <a:ext cx="1225813" cy="1586205"/>
          </a:xfrm>
          <a:prstGeom prst="rect">
            <a:avLst/>
          </a:prstGeom>
        </p:spPr>
      </p:pic>
      <p:pic>
        <p:nvPicPr>
          <p:cNvPr id="6" name="Imagen 5" descr="Dibujo de una persona con la boca abierta&#10;&#10;Descripción generada automáticamente con confianza baja">
            <a:extLst>
              <a:ext uri="{FF2B5EF4-FFF2-40B4-BE49-F238E27FC236}">
                <a16:creationId xmlns:a16="http://schemas.microsoft.com/office/drawing/2014/main" id="{8DCA387E-C341-48D1-B666-D73B7C238B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64825" y="5435290"/>
            <a:ext cx="1099465" cy="1422710"/>
          </a:xfrm>
          <a:prstGeom prst="rect">
            <a:avLst/>
          </a:prstGeom>
        </p:spPr>
      </p:pic>
    </p:spTree>
    <p:extLst>
      <p:ext uri="{BB962C8B-B14F-4D97-AF65-F5344CB8AC3E}">
        <p14:creationId xmlns:p14="http://schemas.microsoft.com/office/powerpoint/2010/main" val="820192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descr="Un barco en la noche&#10;&#10;Descripción generada automáticamente con confianza baja">
            <a:extLst>
              <a:ext uri="{FF2B5EF4-FFF2-40B4-BE49-F238E27FC236}">
                <a16:creationId xmlns:a16="http://schemas.microsoft.com/office/drawing/2014/main" id="{5B87C26D-90D5-2546-3E64-19777C8A565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8001" t="11219" r="42982" b="39760"/>
          <a:stretch/>
        </p:blipFill>
        <p:spPr>
          <a:xfrm>
            <a:off x="-142875" y="4800600"/>
            <a:ext cx="4610100" cy="2143125"/>
          </a:xfrm>
          <a:prstGeom prst="rect">
            <a:avLst/>
          </a:prstGeom>
        </p:spPr>
      </p:pic>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23" name="Título 3">
            <a:extLst>
              <a:ext uri="{FF2B5EF4-FFF2-40B4-BE49-F238E27FC236}">
                <a16:creationId xmlns:a16="http://schemas.microsoft.com/office/drawing/2014/main" id="{610A52F6-047D-121B-870A-D007BF2B0C78}"/>
              </a:ext>
            </a:extLst>
          </p:cNvPr>
          <p:cNvSpPr txBox="1">
            <a:spLocks/>
          </p:cNvSpPr>
          <p:nvPr/>
        </p:nvSpPr>
        <p:spPr>
          <a:xfrm>
            <a:off x="917527" y="272653"/>
            <a:ext cx="10234568" cy="767115"/>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MX" sz="5400" b="1" i="1" dirty="0">
                <a:solidFill>
                  <a:schemeClr val="bg1"/>
                </a:solidFill>
                <a:latin typeface="Lucida Sans Unicode" panose="020B0602030504020204" pitchFamily="34" charset="0"/>
                <a:cs typeface="Lucida Sans Unicode" panose="020B0602030504020204" pitchFamily="34" charset="0"/>
              </a:rPr>
              <a:t>Instalar Telegram en Android</a:t>
            </a:r>
            <a:endParaRPr lang="en-US" sz="5400" b="1" i="1" dirty="0">
              <a:solidFill>
                <a:schemeClr val="bg1"/>
              </a:solidFill>
              <a:latin typeface="Lucida Sans Unicode" panose="020B0602030504020204" pitchFamily="34" charset="0"/>
              <a:cs typeface="Lucida Sans Unicode" panose="020B0602030504020204" pitchFamily="34" charset="0"/>
            </a:endParaRPr>
          </a:p>
        </p:txBody>
      </p:sp>
      <p:pic>
        <p:nvPicPr>
          <p:cNvPr id="1026" name="Picture 2">
            <a:extLst>
              <a:ext uri="{FF2B5EF4-FFF2-40B4-BE49-F238E27FC236}">
                <a16:creationId xmlns:a16="http://schemas.microsoft.com/office/drawing/2014/main" id="{AD03687D-8E08-49BE-AAD4-055394BDF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149" y="2783941"/>
            <a:ext cx="1066800" cy="106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CC00169-A6F8-47F9-A32E-6F82A173EDCA}"/>
              </a:ext>
            </a:extLst>
          </p:cNvPr>
          <p:cNvSpPr txBox="1"/>
          <p:nvPr/>
        </p:nvSpPr>
        <p:spPr>
          <a:xfrm>
            <a:off x="206189" y="1392004"/>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1:</a:t>
            </a:r>
          </a:p>
        </p:txBody>
      </p:sp>
      <p:sp>
        <p:nvSpPr>
          <p:cNvPr id="9" name="CuadroTexto 8">
            <a:extLst>
              <a:ext uri="{FF2B5EF4-FFF2-40B4-BE49-F238E27FC236}">
                <a16:creationId xmlns:a16="http://schemas.microsoft.com/office/drawing/2014/main" id="{7EB39BD7-0CC6-48E5-AC7C-3284CEFC5713}"/>
              </a:ext>
            </a:extLst>
          </p:cNvPr>
          <p:cNvSpPr txBox="1"/>
          <p:nvPr/>
        </p:nvSpPr>
        <p:spPr>
          <a:xfrm>
            <a:off x="107577" y="2013377"/>
            <a:ext cx="5316070"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Pulsa sobre el ícono Play Store</a:t>
            </a:r>
          </a:p>
          <a:p>
            <a:r>
              <a:rPr lang="es-MX" b="0" i="0" dirty="0">
                <a:solidFill>
                  <a:srgbClr val="4E4E4E"/>
                </a:solidFill>
                <a:effectLst/>
                <a:latin typeface="Lucida Sans Unicode" panose="020B0602030504020204" pitchFamily="34" charset="0"/>
                <a:cs typeface="Lucida Sans Unicode" panose="020B0602030504020204" pitchFamily="34" charset="0"/>
              </a:rPr>
              <a:t>en tu teléfono celular.</a:t>
            </a:r>
            <a:endParaRPr lang="es-MX" dirty="0">
              <a:latin typeface="Lucida Sans Unicode" panose="020B0602030504020204" pitchFamily="34" charset="0"/>
              <a:cs typeface="Lucida Sans Unicode" panose="020B0602030504020204" pitchFamily="34" charset="0"/>
            </a:endParaRPr>
          </a:p>
        </p:txBody>
      </p:sp>
      <p:sp>
        <p:nvSpPr>
          <p:cNvPr id="10" name="CuadroTexto 9">
            <a:extLst>
              <a:ext uri="{FF2B5EF4-FFF2-40B4-BE49-F238E27FC236}">
                <a16:creationId xmlns:a16="http://schemas.microsoft.com/office/drawing/2014/main" id="{6D781A42-FB4E-4571-B1AC-A867FA1DB5A6}"/>
              </a:ext>
            </a:extLst>
          </p:cNvPr>
          <p:cNvSpPr txBox="1"/>
          <p:nvPr/>
        </p:nvSpPr>
        <p:spPr>
          <a:xfrm>
            <a:off x="179284" y="4333931"/>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2:</a:t>
            </a:r>
          </a:p>
        </p:txBody>
      </p:sp>
      <p:sp>
        <p:nvSpPr>
          <p:cNvPr id="11" name="CuadroTexto 10">
            <a:extLst>
              <a:ext uri="{FF2B5EF4-FFF2-40B4-BE49-F238E27FC236}">
                <a16:creationId xmlns:a16="http://schemas.microsoft.com/office/drawing/2014/main" id="{59251ECB-57AF-45F0-935A-EFCA54B848FA}"/>
              </a:ext>
            </a:extLst>
          </p:cNvPr>
          <p:cNvSpPr txBox="1"/>
          <p:nvPr/>
        </p:nvSpPr>
        <p:spPr>
          <a:xfrm>
            <a:off x="159263" y="5104495"/>
            <a:ext cx="4868437" cy="1015663"/>
          </a:xfrm>
          <a:prstGeom prst="rect">
            <a:avLst/>
          </a:prstGeom>
          <a:solidFill>
            <a:schemeClr val="bg1"/>
          </a:solid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Pulsa en el campo Buscar apps</a:t>
            </a:r>
            <a:r>
              <a:rPr lang="es-MX" sz="2000" b="1" dirty="0">
                <a:solidFill>
                  <a:srgbClr val="FF0000"/>
                </a:solidFill>
                <a:effectLst/>
                <a:latin typeface="Lucida Sans Unicode" panose="020B0602030504020204" pitchFamily="34" charset="0"/>
                <a:cs typeface="Lucida Sans Unicode" panose="020B0602030504020204" pitchFamily="34" charset="0"/>
              </a:rPr>
              <a:t>(2a) </a:t>
            </a:r>
            <a:r>
              <a:rPr lang="es-MX" b="0" i="0" dirty="0">
                <a:solidFill>
                  <a:srgbClr val="4E4E4E"/>
                </a:solidFill>
                <a:effectLst/>
                <a:latin typeface="Lucida Sans Unicode" panose="020B0602030504020204" pitchFamily="34" charset="0"/>
                <a:cs typeface="Lucida Sans Unicode" panose="020B0602030504020204" pitchFamily="34" charset="0"/>
              </a:rPr>
              <a:t>y escribe telegram</a:t>
            </a:r>
            <a:r>
              <a:rPr lang="es-MX" sz="2000" b="1" i="0" u="sng" dirty="0">
                <a:solidFill>
                  <a:srgbClr val="FF0000"/>
                </a:solidFill>
                <a:effectLst/>
                <a:latin typeface="Lucida Sans Unicode" panose="020B0602030504020204" pitchFamily="34" charset="0"/>
                <a:cs typeface="Lucida Sans Unicode" panose="020B0602030504020204" pitchFamily="34" charset="0"/>
              </a:rPr>
              <a:t>(2b) </a:t>
            </a:r>
            <a:r>
              <a:rPr lang="es-MX" b="0" i="0" dirty="0">
                <a:solidFill>
                  <a:srgbClr val="4E4E4E"/>
                </a:solidFill>
                <a:effectLst/>
                <a:latin typeface="Lucida Sans Unicode" panose="020B0602030504020204" pitchFamily="34" charset="0"/>
                <a:cs typeface="Lucida Sans Unicode" panose="020B0602030504020204" pitchFamily="34" charset="0"/>
              </a:rPr>
              <a:t>y luego pulsa buscar</a:t>
            </a:r>
            <a:r>
              <a:rPr lang="es-MX" sz="2000" b="1" i="0" u="sng" dirty="0">
                <a:solidFill>
                  <a:srgbClr val="FF0000"/>
                </a:solidFill>
                <a:effectLst/>
                <a:latin typeface="Lucida Sans Unicode" panose="020B0602030504020204" pitchFamily="34" charset="0"/>
                <a:cs typeface="Lucida Sans Unicode" panose="020B0602030504020204" pitchFamily="34" charset="0"/>
              </a:rPr>
              <a:t>(2c)</a:t>
            </a:r>
            <a:r>
              <a:rPr lang="es-MX" b="0" i="0" dirty="0">
                <a:solidFill>
                  <a:srgbClr val="FF0000"/>
                </a:solidFill>
                <a:effectLst/>
                <a:latin typeface="Lucida Sans Unicode" panose="020B0602030504020204" pitchFamily="34" charset="0"/>
                <a:cs typeface="Lucida Sans Unicode" panose="020B0602030504020204" pitchFamily="34" charset="0"/>
              </a:rPr>
              <a:t>.</a:t>
            </a:r>
            <a:endParaRPr lang="es-MX" dirty="0">
              <a:solidFill>
                <a:srgbClr val="FF0000"/>
              </a:solidFill>
              <a:latin typeface="Lucida Sans Unicode" panose="020B0602030504020204" pitchFamily="34" charset="0"/>
              <a:cs typeface="Lucida Sans Unicode" panose="020B0602030504020204" pitchFamily="34" charset="0"/>
            </a:endParaRPr>
          </a:p>
        </p:txBody>
      </p:sp>
      <p:pic>
        <p:nvPicPr>
          <p:cNvPr id="3" name="Imagen 2">
            <a:extLst>
              <a:ext uri="{FF2B5EF4-FFF2-40B4-BE49-F238E27FC236}">
                <a16:creationId xmlns:a16="http://schemas.microsoft.com/office/drawing/2014/main" id="{8872569E-B56B-4FA2-9D6D-2B16409AD6A2}"/>
              </a:ext>
            </a:extLst>
          </p:cNvPr>
          <p:cNvPicPr>
            <a:picLocks noChangeAspect="1"/>
          </p:cNvPicPr>
          <p:nvPr/>
        </p:nvPicPr>
        <p:blipFill rotWithShape="1">
          <a:blip r:embed="rId6">
            <a:extLst>
              <a:ext uri="{28A0092B-C50C-407E-A947-70E740481C1C}">
                <a14:useLocalDpi xmlns:a14="http://schemas.microsoft.com/office/drawing/2010/main" val="0"/>
              </a:ext>
            </a:extLst>
          </a:blip>
          <a:srcRect t="3258" b="79310"/>
          <a:stretch/>
        </p:blipFill>
        <p:spPr>
          <a:xfrm>
            <a:off x="5326804" y="4123433"/>
            <a:ext cx="3658632" cy="1417206"/>
          </a:xfrm>
          <a:prstGeom prst="rect">
            <a:avLst/>
          </a:prstGeom>
        </p:spPr>
      </p:pic>
      <p:pic>
        <p:nvPicPr>
          <p:cNvPr id="12" name="Imagen 11">
            <a:extLst>
              <a:ext uri="{FF2B5EF4-FFF2-40B4-BE49-F238E27FC236}">
                <a16:creationId xmlns:a16="http://schemas.microsoft.com/office/drawing/2014/main" id="{FC4A7BAD-9C7D-4C23-ADE2-81AF67ADFF67}"/>
              </a:ext>
            </a:extLst>
          </p:cNvPr>
          <p:cNvPicPr>
            <a:picLocks noChangeAspect="1"/>
          </p:cNvPicPr>
          <p:nvPr/>
        </p:nvPicPr>
        <p:blipFill rotWithShape="1">
          <a:blip r:embed="rId7">
            <a:extLst>
              <a:ext uri="{28A0092B-C50C-407E-A947-70E740481C1C}">
                <a14:useLocalDpi xmlns:a14="http://schemas.microsoft.com/office/drawing/2010/main" val="0"/>
              </a:ext>
            </a:extLst>
          </a:blip>
          <a:srcRect t="3748"/>
          <a:stretch/>
        </p:blipFill>
        <p:spPr>
          <a:xfrm>
            <a:off x="9284540" y="1486889"/>
            <a:ext cx="2474303" cy="5292341"/>
          </a:xfrm>
          <a:prstGeom prst="rect">
            <a:avLst/>
          </a:prstGeom>
        </p:spPr>
      </p:pic>
      <p:sp>
        <p:nvSpPr>
          <p:cNvPr id="18" name="Elipse 17">
            <a:extLst>
              <a:ext uri="{FF2B5EF4-FFF2-40B4-BE49-F238E27FC236}">
                <a16:creationId xmlns:a16="http://schemas.microsoft.com/office/drawing/2014/main" id="{B88EF795-68C8-4367-B7DC-3E377299ABC1}"/>
              </a:ext>
            </a:extLst>
          </p:cNvPr>
          <p:cNvSpPr/>
          <p:nvPr/>
        </p:nvSpPr>
        <p:spPr>
          <a:xfrm>
            <a:off x="5653050" y="3874968"/>
            <a:ext cx="2164174" cy="10556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9" name="CuadroTexto 18">
            <a:extLst>
              <a:ext uri="{FF2B5EF4-FFF2-40B4-BE49-F238E27FC236}">
                <a16:creationId xmlns:a16="http://schemas.microsoft.com/office/drawing/2014/main" id="{19C4A51F-723D-46B4-8EFD-556F1162846C}"/>
              </a:ext>
            </a:extLst>
          </p:cNvPr>
          <p:cNvSpPr txBox="1"/>
          <p:nvPr/>
        </p:nvSpPr>
        <p:spPr>
          <a:xfrm>
            <a:off x="6424284" y="2705503"/>
            <a:ext cx="731836" cy="646331"/>
          </a:xfrm>
          <a:prstGeom prst="rect">
            <a:avLst/>
          </a:prstGeom>
          <a:noFill/>
        </p:spPr>
        <p:txBody>
          <a:bodyPr wrap="square">
            <a:spAutoFit/>
          </a:bodyPr>
          <a:lstStyle/>
          <a:p>
            <a:r>
              <a:rPr lang="es-MX" sz="3600" b="1" dirty="0">
                <a:solidFill>
                  <a:srgbClr val="FF0000"/>
                </a:solidFill>
                <a:latin typeface="Source Sans Pro" panose="020B0503030403020204" pitchFamily="34" charset="0"/>
              </a:rPr>
              <a:t>2a</a:t>
            </a:r>
            <a:endParaRPr lang="es-MX" sz="3600" dirty="0">
              <a:solidFill>
                <a:srgbClr val="FF0000"/>
              </a:solidFill>
            </a:endParaRPr>
          </a:p>
        </p:txBody>
      </p:sp>
      <p:sp>
        <p:nvSpPr>
          <p:cNvPr id="20" name="Elipse 19">
            <a:extLst>
              <a:ext uri="{FF2B5EF4-FFF2-40B4-BE49-F238E27FC236}">
                <a16:creationId xmlns:a16="http://schemas.microsoft.com/office/drawing/2014/main" id="{B2DE0209-A88A-4652-8D94-5527CF0C2DA8}"/>
              </a:ext>
            </a:extLst>
          </p:cNvPr>
          <p:cNvSpPr/>
          <p:nvPr/>
        </p:nvSpPr>
        <p:spPr>
          <a:xfrm>
            <a:off x="9040267" y="1187359"/>
            <a:ext cx="2837967" cy="82601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4" name="Elipse 23">
            <a:extLst>
              <a:ext uri="{FF2B5EF4-FFF2-40B4-BE49-F238E27FC236}">
                <a16:creationId xmlns:a16="http://schemas.microsoft.com/office/drawing/2014/main" id="{3754FD6E-FBC1-425C-B91F-2C0E9DF7F6F7}"/>
              </a:ext>
            </a:extLst>
          </p:cNvPr>
          <p:cNvSpPr/>
          <p:nvPr/>
        </p:nvSpPr>
        <p:spPr>
          <a:xfrm>
            <a:off x="11152095" y="6185646"/>
            <a:ext cx="851022" cy="7421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5" name="CuadroTexto 24">
            <a:extLst>
              <a:ext uri="{FF2B5EF4-FFF2-40B4-BE49-F238E27FC236}">
                <a16:creationId xmlns:a16="http://schemas.microsoft.com/office/drawing/2014/main" id="{3CFB5D56-FF63-4299-866F-B96B0224B32C}"/>
              </a:ext>
            </a:extLst>
          </p:cNvPr>
          <p:cNvSpPr txBox="1"/>
          <p:nvPr/>
        </p:nvSpPr>
        <p:spPr>
          <a:xfrm>
            <a:off x="7717677" y="1208959"/>
            <a:ext cx="1067217" cy="707886"/>
          </a:xfrm>
          <a:prstGeom prst="rect">
            <a:avLst/>
          </a:prstGeom>
          <a:noFill/>
        </p:spPr>
        <p:txBody>
          <a:bodyPr wrap="square">
            <a:spAutoFit/>
          </a:bodyPr>
          <a:lstStyle/>
          <a:p>
            <a:r>
              <a:rPr lang="es-MX" sz="4000" b="1" dirty="0">
                <a:solidFill>
                  <a:srgbClr val="FF0000"/>
                </a:solidFill>
                <a:latin typeface="Source Sans Pro" panose="020B0503030403020204" pitchFamily="34" charset="0"/>
              </a:rPr>
              <a:t>2b</a:t>
            </a:r>
            <a:endParaRPr lang="es-MX" sz="4000" dirty="0">
              <a:solidFill>
                <a:srgbClr val="FF0000"/>
              </a:solidFill>
            </a:endParaRPr>
          </a:p>
        </p:txBody>
      </p:sp>
      <p:sp>
        <p:nvSpPr>
          <p:cNvPr id="27" name="CuadroTexto 26">
            <a:extLst>
              <a:ext uri="{FF2B5EF4-FFF2-40B4-BE49-F238E27FC236}">
                <a16:creationId xmlns:a16="http://schemas.microsoft.com/office/drawing/2014/main" id="{854AAAB3-3884-49F6-BAFC-D2C7057AB371}"/>
              </a:ext>
            </a:extLst>
          </p:cNvPr>
          <p:cNvSpPr txBox="1"/>
          <p:nvPr/>
        </p:nvSpPr>
        <p:spPr>
          <a:xfrm>
            <a:off x="11611479" y="4928872"/>
            <a:ext cx="731836" cy="646331"/>
          </a:xfrm>
          <a:prstGeom prst="rect">
            <a:avLst/>
          </a:prstGeom>
          <a:noFill/>
        </p:spPr>
        <p:txBody>
          <a:bodyPr wrap="square">
            <a:spAutoFit/>
          </a:bodyPr>
          <a:lstStyle/>
          <a:p>
            <a:r>
              <a:rPr lang="es-MX" sz="3600" b="1" dirty="0">
                <a:solidFill>
                  <a:srgbClr val="FF0000"/>
                </a:solidFill>
                <a:latin typeface="Source Sans Pro" panose="020B0503030403020204" pitchFamily="34" charset="0"/>
              </a:rPr>
              <a:t>2c</a:t>
            </a:r>
            <a:endParaRPr lang="es-MX" sz="3600" dirty="0">
              <a:solidFill>
                <a:srgbClr val="FF0000"/>
              </a:solidFill>
            </a:endParaRPr>
          </a:p>
        </p:txBody>
      </p:sp>
      <p:sp>
        <p:nvSpPr>
          <p:cNvPr id="2" name="Flecha: hacia abajo 1">
            <a:extLst>
              <a:ext uri="{FF2B5EF4-FFF2-40B4-BE49-F238E27FC236}">
                <a16:creationId xmlns:a16="http://schemas.microsoft.com/office/drawing/2014/main" id="{E0BF2337-0BE5-44F6-91E2-0EBA5229BC0C}"/>
              </a:ext>
            </a:extLst>
          </p:cNvPr>
          <p:cNvSpPr/>
          <p:nvPr/>
        </p:nvSpPr>
        <p:spPr>
          <a:xfrm>
            <a:off x="6585757" y="3289338"/>
            <a:ext cx="290125" cy="47346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Flecha: hacia abajo 20">
            <a:extLst>
              <a:ext uri="{FF2B5EF4-FFF2-40B4-BE49-F238E27FC236}">
                <a16:creationId xmlns:a16="http://schemas.microsoft.com/office/drawing/2014/main" id="{851040C6-F143-4919-8D52-B729C778DF09}"/>
              </a:ext>
            </a:extLst>
          </p:cNvPr>
          <p:cNvSpPr/>
          <p:nvPr/>
        </p:nvSpPr>
        <p:spPr>
          <a:xfrm rot="16200000">
            <a:off x="8555006" y="1363637"/>
            <a:ext cx="290125" cy="47346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Flecha: hacia abajo 21">
            <a:extLst>
              <a:ext uri="{FF2B5EF4-FFF2-40B4-BE49-F238E27FC236}">
                <a16:creationId xmlns:a16="http://schemas.microsoft.com/office/drawing/2014/main" id="{59957267-FEA9-4C11-A67E-A94136131E9C}"/>
              </a:ext>
            </a:extLst>
          </p:cNvPr>
          <p:cNvSpPr/>
          <p:nvPr/>
        </p:nvSpPr>
        <p:spPr>
          <a:xfrm rot="2073650">
            <a:off x="11586806" y="5581153"/>
            <a:ext cx="290125" cy="47346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2" descr="👉 Dorso De Mano Con Índice A La Derecha Emoji">
            <a:extLst>
              <a:ext uri="{FF2B5EF4-FFF2-40B4-BE49-F238E27FC236}">
                <a16:creationId xmlns:a16="http://schemas.microsoft.com/office/drawing/2014/main" id="{8682408B-6147-4610-BD08-D1AD749C89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157" y="2805346"/>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382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descr="Un barco en la noche&#10;&#10;Descripción generada automáticamente con confianza baja">
            <a:extLst>
              <a:ext uri="{FF2B5EF4-FFF2-40B4-BE49-F238E27FC236}">
                <a16:creationId xmlns:a16="http://schemas.microsoft.com/office/drawing/2014/main" id="{5B87C26D-90D5-2546-3E64-19777C8A565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8001" t="11219" r="42982" b="39760"/>
          <a:stretch/>
        </p:blipFill>
        <p:spPr>
          <a:xfrm>
            <a:off x="-142875" y="4800600"/>
            <a:ext cx="4610100" cy="2143125"/>
          </a:xfrm>
          <a:prstGeom prst="rect">
            <a:avLst/>
          </a:prstGeom>
        </p:spPr>
      </p:pic>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23" name="Título 3">
            <a:extLst>
              <a:ext uri="{FF2B5EF4-FFF2-40B4-BE49-F238E27FC236}">
                <a16:creationId xmlns:a16="http://schemas.microsoft.com/office/drawing/2014/main" id="{610A52F6-047D-121B-870A-D007BF2B0C78}"/>
              </a:ext>
            </a:extLst>
          </p:cNvPr>
          <p:cNvSpPr txBox="1">
            <a:spLocks/>
          </p:cNvSpPr>
          <p:nvPr/>
        </p:nvSpPr>
        <p:spPr>
          <a:xfrm>
            <a:off x="473716" y="307700"/>
            <a:ext cx="11509694" cy="767115"/>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MX" sz="5400" b="1" i="1" dirty="0">
                <a:solidFill>
                  <a:schemeClr val="bg1"/>
                </a:solidFill>
                <a:latin typeface="Lucida Sans Unicode" panose="020B0602030504020204" pitchFamily="34" charset="0"/>
                <a:cs typeface="Lucida Sans Unicode" panose="020B0602030504020204" pitchFamily="34" charset="0"/>
              </a:rPr>
              <a:t>Instalar Telegram en Android</a:t>
            </a:r>
            <a:endParaRPr lang="en-US" sz="5400" b="1" i="1" dirty="0">
              <a:solidFill>
                <a:schemeClr val="bg1"/>
              </a:solidFill>
              <a:latin typeface="Lucida Sans Unicode" panose="020B0602030504020204" pitchFamily="34" charset="0"/>
              <a:cs typeface="Lucida Sans Unicode" panose="020B0602030504020204" pitchFamily="34" charset="0"/>
            </a:endParaRPr>
          </a:p>
        </p:txBody>
      </p:sp>
      <p:sp>
        <p:nvSpPr>
          <p:cNvPr id="8" name="CuadroTexto 7">
            <a:extLst>
              <a:ext uri="{FF2B5EF4-FFF2-40B4-BE49-F238E27FC236}">
                <a16:creationId xmlns:a16="http://schemas.microsoft.com/office/drawing/2014/main" id="{9CC00169-A6F8-47F9-A32E-6F82A173EDCA}"/>
              </a:ext>
            </a:extLst>
          </p:cNvPr>
          <p:cNvSpPr txBox="1"/>
          <p:nvPr/>
        </p:nvSpPr>
        <p:spPr>
          <a:xfrm>
            <a:off x="206189" y="1392004"/>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3:</a:t>
            </a:r>
          </a:p>
        </p:txBody>
      </p:sp>
      <p:sp>
        <p:nvSpPr>
          <p:cNvPr id="9" name="CuadroTexto 8">
            <a:extLst>
              <a:ext uri="{FF2B5EF4-FFF2-40B4-BE49-F238E27FC236}">
                <a16:creationId xmlns:a16="http://schemas.microsoft.com/office/drawing/2014/main" id="{7EB39BD7-0CC6-48E5-AC7C-3284CEFC5713}"/>
              </a:ext>
            </a:extLst>
          </p:cNvPr>
          <p:cNvSpPr txBox="1"/>
          <p:nvPr/>
        </p:nvSpPr>
        <p:spPr>
          <a:xfrm>
            <a:off x="107577" y="2013377"/>
            <a:ext cx="6941658" cy="984885"/>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Pulsa </a:t>
            </a:r>
            <a:r>
              <a:rPr lang="es-MX" dirty="0">
                <a:solidFill>
                  <a:srgbClr val="4E4E4E"/>
                </a:solidFill>
                <a:latin typeface="Lucida Sans Unicode" panose="020B0602030504020204" pitchFamily="34" charset="0"/>
                <a:cs typeface="Lucida Sans Unicode" panose="020B0602030504020204" pitchFamily="34" charset="0"/>
              </a:rPr>
              <a:t>en Instalar </a:t>
            </a:r>
            <a:r>
              <a:rPr lang="es-MX" sz="2000" b="1" dirty="0">
                <a:solidFill>
                  <a:srgbClr val="FF0000"/>
                </a:solidFill>
                <a:latin typeface="Lucida Sans Unicode" panose="020B0602030504020204" pitchFamily="34" charset="0"/>
                <a:cs typeface="Lucida Sans Unicode" panose="020B0602030504020204" pitchFamily="34" charset="0"/>
              </a:rPr>
              <a:t>(3a) </a:t>
            </a:r>
            <a:r>
              <a:rPr lang="es-MX" dirty="0">
                <a:solidFill>
                  <a:srgbClr val="4E4E4E"/>
                </a:solidFill>
                <a:latin typeface="Lucida Sans Unicode" panose="020B0602030504020204" pitchFamily="34" charset="0"/>
                <a:cs typeface="Lucida Sans Unicode" panose="020B0602030504020204" pitchFamily="34" charset="0"/>
              </a:rPr>
              <a:t>y espera a que se instale, cuando termine de instalarse cambiara la leyenda instalar a Abrir</a:t>
            </a:r>
            <a:r>
              <a:rPr lang="es-MX" sz="2000" b="1" dirty="0">
                <a:solidFill>
                  <a:srgbClr val="FF0000"/>
                </a:solidFill>
                <a:latin typeface="Lucida Sans Unicode" panose="020B0602030504020204" pitchFamily="34" charset="0"/>
                <a:cs typeface="Lucida Sans Unicode" panose="020B0602030504020204" pitchFamily="34" charset="0"/>
              </a:rPr>
              <a:t>(3b).</a:t>
            </a:r>
            <a:endParaRPr lang="es-MX" b="1" dirty="0">
              <a:solidFill>
                <a:srgbClr val="FF0000"/>
              </a:solidFill>
              <a:latin typeface="Lucida Sans Unicode" panose="020B0602030504020204" pitchFamily="34" charset="0"/>
              <a:cs typeface="Lucida Sans Unicode" panose="020B0602030504020204" pitchFamily="34" charset="0"/>
            </a:endParaRPr>
          </a:p>
        </p:txBody>
      </p:sp>
      <p:pic>
        <p:nvPicPr>
          <p:cNvPr id="7" name="Imagen 6">
            <a:extLst>
              <a:ext uri="{FF2B5EF4-FFF2-40B4-BE49-F238E27FC236}">
                <a16:creationId xmlns:a16="http://schemas.microsoft.com/office/drawing/2014/main" id="{68CFBBCD-90CE-47A4-8CA7-D20522F4D3AD}"/>
              </a:ext>
            </a:extLst>
          </p:cNvPr>
          <p:cNvPicPr>
            <a:picLocks noChangeAspect="1"/>
          </p:cNvPicPr>
          <p:nvPr/>
        </p:nvPicPr>
        <p:blipFill rotWithShape="1">
          <a:blip r:embed="rId5">
            <a:extLst>
              <a:ext uri="{28A0092B-C50C-407E-A947-70E740481C1C}">
                <a14:useLocalDpi xmlns:a14="http://schemas.microsoft.com/office/drawing/2010/main" val="0"/>
              </a:ext>
            </a:extLst>
          </a:blip>
          <a:srcRect t="3578" b="63631"/>
          <a:stretch/>
        </p:blipFill>
        <p:spPr>
          <a:xfrm>
            <a:off x="206189" y="3008425"/>
            <a:ext cx="3086100" cy="2248795"/>
          </a:xfrm>
          <a:prstGeom prst="rect">
            <a:avLst/>
          </a:prstGeom>
        </p:spPr>
      </p:pic>
      <p:pic>
        <p:nvPicPr>
          <p:cNvPr id="5" name="Imagen 4">
            <a:extLst>
              <a:ext uri="{FF2B5EF4-FFF2-40B4-BE49-F238E27FC236}">
                <a16:creationId xmlns:a16="http://schemas.microsoft.com/office/drawing/2014/main" id="{A6B41F89-1A3A-41B8-B281-AA59C22BB907}"/>
              </a:ext>
            </a:extLst>
          </p:cNvPr>
          <p:cNvPicPr>
            <a:picLocks noChangeAspect="1"/>
          </p:cNvPicPr>
          <p:nvPr/>
        </p:nvPicPr>
        <p:blipFill rotWithShape="1">
          <a:blip r:embed="rId6">
            <a:extLst>
              <a:ext uri="{28A0092B-C50C-407E-A947-70E740481C1C}">
                <a14:useLocalDpi xmlns:a14="http://schemas.microsoft.com/office/drawing/2010/main" val="0"/>
              </a:ext>
            </a:extLst>
          </a:blip>
          <a:srcRect l="69172" t="21436" r="4201" b="72811"/>
          <a:stretch/>
        </p:blipFill>
        <p:spPr>
          <a:xfrm>
            <a:off x="2432461" y="4205554"/>
            <a:ext cx="821728" cy="394447"/>
          </a:xfrm>
          <a:prstGeom prst="rect">
            <a:avLst/>
          </a:prstGeom>
        </p:spPr>
      </p:pic>
      <p:pic>
        <p:nvPicPr>
          <p:cNvPr id="22" name="Imagen 21">
            <a:extLst>
              <a:ext uri="{FF2B5EF4-FFF2-40B4-BE49-F238E27FC236}">
                <a16:creationId xmlns:a16="http://schemas.microsoft.com/office/drawing/2014/main" id="{2F0313E3-03FB-405F-8A38-33859D77B0CE}"/>
              </a:ext>
            </a:extLst>
          </p:cNvPr>
          <p:cNvPicPr>
            <a:picLocks noChangeAspect="1"/>
          </p:cNvPicPr>
          <p:nvPr/>
        </p:nvPicPr>
        <p:blipFill rotWithShape="1">
          <a:blip r:embed="rId5">
            <a:extLst>
              <a:ext uri="{28A0092B-C50C-407E-A947-70E740481C1C}">
                <a14:useLocalDpi xmlns:a14="http://schemas.microsoft.com/office/drawing/2010/main" val="0"/>
              </a:ext>
            </a:extLst>
          </a:blip>
          <a:srcRect t="3578" b="63631"/>
          <a:stretch/>
        </p:blipFill>
        <p:spPr>
          <a:xfrm>
            <a:off x="3911687" y="2952640"/>
            <a:ext cx="3086100" cy="2248795"/>
          </a:xfrm>
          <a:prstGeom prst="rect">
            <a:avLst/>
          </a:prstGeom>
        </p:spPr>
      </p:pic>
      <p:sp>
        <p:nvSpPr>
          <p:cNvPr id="18" name="Elipse 17">
            <a:extLst>
              <a:ext uri="{FF2B5EF4-FFF2-40B4-BE49-F238E27FC236}">
                <a16:creationId xmlns:a16="http://schemas.microsoft.com/office/drawing/2014/main" id="{B88EF795-68C8-4367-B7DC-3E377299ABC1}"/>
              </a:ext>
            </a:extLst>
          </p:cNvPr>
          <p:cNvSpPr/>
          <p:nvPr/>
        </p:nvSpPr>
        <p:spPr>
          <a:xfrm>
            <a:off x="2237610" y="4035895"/>
            <a:ext cx="1126836" cy="7137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6" name="CuadroTexto 25">
            <a:extLst>
              <a:ext uri="{FF2B5EF4-FFF2-40B4-BE49-F238E27FC236}">
                <a16:creationId xmlns:a16="http://schemas.microsoft.com/office/drawing/2014/main" id="{1E18141E-08BF-4A9E-B1BF-278E56CE9809}"/>
              </a:ext>
            </a:extLst>
          </p:cNvPr>
          <p:cNvSpPr txBox="1"/>
          <p:nvPr/>
        </p:nvSpPr>
        <p:spPr>
          <a:xfrm>
            <a:off x="2455688" y="5589515"/>
            <a:ext cx="836601" cy="646331"/>
          </a:xfrm>
          <a:prstGeom prst="rect">
            <a:avLst/>
          </a:prstGeom>
          <a:solidFill>
            <a:schemeClr val="bg1"/>
          </a:solidFill>
        </p:spPr>
        <p:txBody>
          <a:bodyPr wrap="square">
            <a:spAutoFit/>
          </a:bodyPr>
          <a:lstStyle/>
          <a:p>
            <a:r>
              <a:rPr lang="es-MX" sz="3600" b="1" dirty="0">
                <a:solidFill>
                  <a:srgbClr val="FF0000"/>
                </a:solidFill>
                <a:latin typeface="Source Sans Pro" panose="020B0503030403020204" pitchFamily="34" charset="0"/>
              </a:rPr>
              <a:t>3a</a:t>
            </a:r>
            <a:endParaRPr lang="es-MX" sz="3600" dirty="0">
              <a:solidFill>
                <a:srgbClr val="FF0000"/>
              </a:solidFill>
            </a:endParaRPr>
          </a:p>
        </p:txBody>
      </p:sp>
      <p:sp>
        <p:nvSpPr>
          <p:cNvPr id="28" name="CuadroTexto 27">
            <a:extLst>
              <a:ext uri="{FF2B5EF4-FFF2-40B4-BE49-F238E27FC236}">
                <a16:creationId xmlns:a16="http://schemas.microsoft.com/office/drawing/2014/main" id="{4D14433A-45B9-4988-B146-1D764ACE2ED2}"/>
              </a:ext>
            </a:extLst>
          </p:cNvPr>
          <p:cNvSpPr txBox="1"/>
          <p:nvPr/>
        </p:nvSpPr>
        <p:spPr>
          <a:xfrm>
            <a:off x="6228563" y="5469409"/>
            <a:ext cx="792548" cy="646331"/>
          </a:xfrm>
          <a:prstGeom prst="rect">
            <a:avLst/>
          </a:prstGeom>
          <a:noFill/>
        </p:spPr>
        <p:txBody>
          <a:bodyPr wrap="square">
            <a:spAutoFit/>
          </a:bodyPr>
          <a:lstStyle/>
          <a:p>
            <a:r>
              <a:rPr lang="es-MX" sz="3600" b="1" dirty="0">
                <a:solidFill>
                  <a:srgbClr val="FF0000"/>
                </a:solidFill>
                <a:latin typeface="Source Sans Pro" panose="020B0503030403020204" pitchFamily="34" charset="0"/>
              </a:rPr>
              <a:t>3b</a:t>
            </a:r>
            <a:endParaRPr lang="es-MX" sz="3600" dirty="0">
              <a:solidFill>
                <a:srgbClr val="FF0000"/>
              </a:solidFill>
            </a:endParaRPr>
          </a:p>
        </p:txBody>
      </p:sp>
      <p:sp>
        <p:nvSpPr>
          <p:cNvPr id="29" name="CuadroTexto 28">
            <a:extLst>
              <a:ext uri="{FF2B5EF4-FFF2-40B4-BE49-F238E27FC236}">
                <a16:creationId xmlns:a16="http://schemas.microsoft.com/office/drawing/2014/main" id="{F1FD1893-0440-4A32-A493-24D6C13733C6}"/>
              </a:ext>
            </a:extLst>
          </p:cNvPr>
          <p:cNvSpPr txBox="1"/>
          <p:nvPr/>
        </p:nvSpPr>
        <p:spPr>
          <a:xfrm>
            <a:off x="7628717" y="4154269"/>
            <a:ext cx="3965638" cy="830997"/>
          </a:xfrm>
          <a:prstGeom prst="rect">
            <a:avLst/>
          </a:prstGeom>
          <a:noFill/>
        </p:spPr>
        <p:txBody>
          <a:bodyPr wrap="square">
            <a:spAutoFit/>
          </a:bodyPr>
          <a:lstStyle/>
          <a:p>
            <a:pPr algn="ctr"/>
            <a:r>
              <a:rPr lang="es-MX" sz="2400" b="1" i="1" dirty="0">
                <a:solidFill>
                  <a:srgbClr val="4E4E4E"/>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rPr>
              <a:t>¡Y listo ya tienes instalado Telegram!</a:t>
            </a:r>
          </a:p>
        </p:txBody>
      </p:sp>
      <p:pic>
        <p:nvPicPr>
          <p:cNvPr id="30" name="Picture 2" descr="Ilustración De Emoticon Feliz Que Da El Pulgar Para Arriba Aislados En El  Fondo Blanco Ilustraciones Svg, Vectoriales, Clip Art Vectorizado Libre De  Derechos. Image 45971097.">
            <a:extLst>
              <a:ext uri="{FF2B5EF4-FFF2-40B4-BE49-F238E27FC236}">
                <a16:creationId xmlns:a16="http://schemas.microsoft.com/office/drawing/2014/main" id="{F06386E0-3467-465A-920A-7768A7E79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0026" y="1829297"/>
            <a:ext cx="2247900" cy="2038350"/>
          </a:xfrm>
          <a:prstGeom prst="rect">
            <a:avLst/>
          </a:prstGeom>
          <a:noFill/>
          <a:extLst>
            <a:ext uri="{909E8E84-426E-40DD-AFC4-6F175D3DCCD1}">
              <a14:hiddenFill xmlns:a14="http://schemas.microsoft.com/office/drawing/2010/main">
                <a:solidFill>
                  <a:srgbClr val="FFFFFF"/>
                </a:solidFill>
              </a14:hiddenFill>
            </a:ext>
          </a:extLst>
        </p:spPr>
      </p:pic>
      <p:sp>
        <p:nvSpPr>
          <p:cNvPr id="31" name="Elipse 30">
            <a:extLst>
              <a:ext uri="{FF2B5EF4-FFF2-40B4-BE49-F238E27FC236}">
                <a16:creationId xmlns:a16="http://schemas.microsoft.com/office/drawing/2014/main" id="{F7D951DF-9563-4ED8-B56F-53DFDE0AB1AC}"/>
              </a:ext>
            </a:extLst>
          </p:cNvPr>
          <p:cNvSpPr/>
          <p:nvPr/>
        </p:nvSpPr>
        <p:spPr>
          <a:xfrm>
            <a:off x="5922399" y="4010097"/>
            <a:ext cx="1126836" cy="7137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 name="Flecha: hacia arriba 1">
            <a:extLst>
              <a:ext uri="{FF2B5EF4-FFF2-40B4-BE49-F238E27FC236}">
                <a16:creationId xmlns:a16="http://schemas.microsoft.com/office/drawing/2014/main" id="{5ABAEAA0-A5BE-430F-AD8E-C7B617DABCC8}"/>
              </a:ext>
            </a:extLst>
          </p:cNvPr>
          <p:cNvSpPr/>
          <p:nvPr/>
        </p:nvSpPr>
        <p:spPr>
          <a:xfrm>
            <a:off x="2706630" y="4900470"/>
            <a:ext cx="260954" cy="678795"/>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Flecha: hacia arriba 16">
            <a:extLst>
              <a:ext uri="{FF2B5EF4-FFF2-40B4-BE49-F238E27FC236}">
                <a16:creationId xmlns:a16="http://schemas.microsoft.com/office/drawing/2014/main" id="{2799A2B5-4AB1-4215-A03A-8AE259937C01}"/>
              </a:ext>
            </a:extLst>
          </p:cNvPr>
          <p:cNvSpPr/>
          <p:nvPr/>
        </p:nvSpPr>
        <p:spPr>
          <a:xfrm>
            <a:off x="6434772" y="4800600"/>
            <a:ext cx="260954" cy="678795"/>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771213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descr="Un barco en la noche&#10;&#10;Descripción generada automáticamente con confianza baja">
            <a:extLst>
              <a:ext uri="{FF2B5EF4-FFF2-40B4-BE49-F238E27FC236}">
                <a16:creationId xmlns:a16="http://schemas.microsoft.com/office/drawing/2014/main" id="{5B87C26D-90D5-2546-3E64-19777C8A565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8001" t="11219" r="42982" b="39760"/>
          <a:stretch/>
        </p:blipFill>
        <p:spPr>
          <a:xfrm>
            <a:off x="-142875" y="4800600"/>
            <a:ext cx="4610100" cy="2143125"/>
          </a:xfrm>
          <a:prstGeom prst="rect">
            <a:avLst/>
          </a:prstGeom>
        </p:spPr>
      </p:pic>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23" name="Título 3">
            <a:extLst>
              <a:ext uri="{FF2B5EF4-FFF2-40B4-BE49-F238E27FC236}">
                <a16:creationId xmlns:a16="http://schemas.microsoft.com/office/drawing/2014/main" id="{610A52F6-047D-121B-870A-D007BF2B0C78}"/>
              </a:ext>
            </a:extLst>
          </p:cNvPr>
          <p:cNvSpPr txBox="1">
            <a:spLocks/>
          </p:cNvSpPr>
          <p:nvPr/>
        </p:nvSpPr>
        <p:spPr>
          <a:xfrm>
            <a:off x="1597172" y="327329"/>
            <a:ext cx="9073484" cy="767115"/>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MX" sz="5400" b="1" dirty="0">
                <a:solidFill>
                  <a:schemeClr val="bg1"/>
                </a:solidFill>
                <a:latin typeface="Lucida Sans Unicode" panose="020B0602030504020204" pitchFamily="34" charset="0"/>
                <a:cs typeface="Lucida Sans Unicode" panose="020B0602030504020204" pitchFamily="34" charset="0"/>
              </a:rPr>
              <a:t>Instalar Telegram en iOS</a:t>
            </a:r>
            <a:endParaRPr lang="en-US" sz="5400" b="1" dirty="0">
              <a:solidFill>
                <a:schemeClr val="bg1"/>
              </a:solidFill>
              <a:latin typeface="Lucida Sans Unicode" panose="020B0602030504020204" pitchFamily="34" charset="0"/>
              <a:cs typeface="Lucida Sans Unicode" panose="020B0602030504020204" pitchFamily="34" charset="0"/>
            </a:endParaRPr>
          </a:p>
        </p:txBody>
      </p:sp>
      <p:sp>
        <p:nvSpPr>
          <p:cNvPr id="8" name="CuadroTexto 7">
            <a:extLst>
              <a:ext uri="{FF2B5EF4-FFF2-40B4-BE49-F238E27FC236}">
                <a16:creationId xmlns:a16="http://schemas.microsoft.com/office/drawing/2014/main" id="{9CC00169-A6F8-47F9-A32E-6F82A173EDCA}"/>
              </a:ext>
            </a:extLst>
          </p:cNvPr>
          <p:cNvSpPr txBox="1"/>
          <p:nvPr/>
        </p:nvSpPr>
        <p:spPr>
          <a:xfrm>
            <a:off x="206189" y="1392004"/>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1:</a:t>
            </a:r>
          </a:p>
        </p:txBody>
      </p:sp>
      <p:sp>
        <p:nvSpPr>
          <p:cNvPr id="9" name="CuadroTexto 8">
            <a:extLst>
              <a:ext uri="{FF2B5EF4-FFF2-40B4-BE49-F238E27FC236}">
                <a16:creationId xmlns:a16="http://schemas.microsoft.com/office/drawing/2014/main" id="{7EB39BD7-0CC6-48E5-AC7C-3284CEFC5713}"/>
              </a:ext>
            </a:extLst>
          </p:cNvPr>
          <p:cNvSpPr txBox="1"/>
          <p:nvPr/>
        </p:nvSpPr>
        <p:spPr>
          <a:xfrm>
            <a:off x="107577" y="2013377"/>
            <a:ext cx="5316070" cy="369332"/>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Pulsa sobre el ícono </a:t>
            </a:r>
            <a:r>
              <a:rPr lang="es-MX" dirty="0" err="1">
                <a:solidFill>
                  <a:srgbClr val="4E4E4E"/>
                </a:solidFill>
                <a:latin typeface="Lucida Sans Unicode" panose="020B0602030504020204" pitchFamily="34" charset="0"/>
                <a:cs typeface="Lucida Sans Unicode" panose="020B0602030504020204" pitchFamily="34" charset="0"/>
              </a:rPr>
              <a:t>apple</a:t>
            </a:r>
            <a:r>
              <a:rPr lang="es-MX" dirty="0">
                <a:solidFill>
                  <a:srgbClr val="4E4E4E"/>
                </a:solidFill>
                <a:latin typeface="Lucida Sans Unicode" panose="020B0602030504020204" pitchFamily="34" charset="0"/>
                <a:cs typeface="Lucida Sans Unicode" panose="020B0602030504020204" pitchFamily="34" charset="0"/>
              </a:rPr>
              <a:t> store en </a:t>
            </a:r>
            <a:r>
              <a:rPr lang="es-MX" b="0" i="0" dirty="0">
                <a:solidFill>
                  <a:srgbClr val="4E4E4E"/>
                </a:solidFill>
                <a:effectLst/>
                <a:latin typeface="Lucida Sans Unicode" panose="020B0602030504020204" pitchFamily="34" charset="0"/>
                <a:cs typeface="Lucida Sans Unicode" panose="020B0602030504020204" pitchFamily="34" charset="0"/>
              </a:rPr>
              <a:t>tu </a:t>
            </a:r>
            <a:r>
              <a:rPr lang="es-MX" b="0" i="0" dirty="0" err="1">
                <a:solidFill>
                  <a:srgbClr val="4E4E4E"/>
                </a:solidFill>
                <a:effectLst/>
                <a:latin typeface="Lucida Sans Unicode" panose="020B0602030504020204" pitchFamily="34" charset="0"/>
                <a:cs typeface="Lucida Sans Unicode" panose="020B0602030504020204" pitchFamily="34" charset="0"/>
              </a:rPr>
              <a:t>iphone</a:t>
            </a:r>
            <a:r>
              <a:rPr lang="es-MX" b="0" i="0" dirty="0">
                <a:solidFill>
                  <a:srgbClr val="4E4E4E"/>
                </a:solidFill>
                <a:effectLst/>
                <a:latin typeface="Lucida Sans Unicode" panose="020B0602030504020204" pitchFamily="34" charset="0"/>
                <a:cs typeface="Lucida Sans Unicode" panose="020B0602030504020204" pitchFamily="34" charset="0"/>
              </a:rPr>
              <a:t>.</a:t>
            </a:r>
            <a:endParaRPr lang="es-MX" dirty="0">
              <a:latin typeface="Lucida Sans Unicode" panose="020B0602030504020204" pitchFamily="34" charset="0"/>
              <a:cs typeface="Lucida Sans Unicode" panose="020B0602030504020204" pitchFamily="34" charset="0"/>
            </a:endParaRPr>
          </a:p>
        </p:txBody>
      </p:sp>
      <p:sp>
        <p:nvSpPr>
          <p:cNvPr id="10" name="CuadroTexto 9">
            <a:extLst>
              <a:ext uri="{FF2B5EF4-FFF2-40B4-BE49-F238E27FC236}">
                <a16:creationId xmlns:a16="http://schemas.microsoft.com/office/drawing/2014/main" id="{6D781A42-FB4E-4571-B1AC-A867FA1DB5A6}"/>
              </a:ext>
            </a:extLst>
          </p:cNvPr>
          <p:cNvSpPr txBox="1"/>
          <p:nvPr/>
        </p:nvSpPr>
        <p:spPr>
          <a:xfrm>
            <a:off x="206189" y="4133060"/>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2:</a:t>
            </a:r>
          </a:p>
        </p:txBody>
      </p:sp>
      <p:sp>
        <p:nvSpPr>
          <p:cNvPr id="11" name="CuadroTexto 10">
            <a:extLst>
              <a:ext uri="{FF2B5EF4-FFF2-40B4-BE49-F238E27FC236}">
                <a16:creationId xmlns:a16="http://schemas.microsoft.com/office/drawing/2014/main" id="{59251ECB-57AF-45F0-935A-EFCA54B848FA}"/>
              </a:ext>
            </a:extLst>
          </p:cNvPr>
          <p:cNvSpPr txBox="1"/>
          <p:nvPr/>
        </p:nvSpPr>
        <p:spPr>
          <a:xfrm>
            <a:off x="92449" y="4704690"/>
            <a:ext cx="4868437"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Pulsa en el campo Buscar (a) y escribe telegram(b) y luego pulsa buscar(c).</a:t>
            </a:r>
            <a:endParaRPr lang="es-MX" dirty="0">
              <a:latin typeface="Lucida Sans Unicode" panose="020B0602030504020204" pitchFamily="34" charset="0"/>
              <a:cs typeface="Lucida Sans Unicode" panose="020B0602030504020204" pitchFamily="34" charset="0"/>
            </a:endParaRPr>
          </a:p>
        </p:txBody>
      </p:sp>
      <p:pic>
        <p:nvPicPr>
          <p:cNvPr id="2050" name="Picture 2" descr="App Store Apple iconos de la computadora, Apple, azul, texto, marca png |  PNGWing">
            <a:extLst>
              <a:ext uri="{FF2B5EF4-FFF2-40B4-BE49-F238E27FC236}">
                <a16:creationId xmlns:a16="http://schemas.microsoft.com/office/drawing/2014/main" id="{89278209-3130-4EBC-9615-FC23205079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076" t="5484" r="24550" b="10146"/>
          <a:stretch/>
        </p:blipFill>
        <p:spPr bwMode="auto">
          <a:xfrm>
            <a:off x="1048871" y="2636253"/>
            <a:ext cx="1020773" cy="9514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lsa Buscar">
            <a:extLst>
              <a:ext uri="{FF2B5EF4-FFF2-40B4-BE49-F238E27FC236}">
                <a16:creationId xmlns:a16="http://schemas.microsoft.com/office/drawing/2014/main" id="{576AEE8B-1360-42F8-AC49-25CE5B52BE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026"/>
          <a:stretch/>
        </p:blipFill>
        <p:spPr bwMode="auto">
          <a:xfrm>
            <a:off x="5016968" y="2343645"/>
            <a:ext cx="3168650" cy="1506979"/>
          </a:xfrm>
          <a:prstGeom prst="rect">
            <a:avLst/>
          </a:prstGeom>
          <a:noFill/>
          <a:extLst>
            <a:ext uri="{909E8E84-426E-40DD-AFC4-6F175D3DCCD1}">
              <a14:hiddenFill xmlns:a14="http://schemas.microsoft.com/office/drawing/2010/main">
                <a:solidFill>
                  <a:srgbClr val="FFFFFF"/>
                </a:solidFill>
              </a14:hiddenFill>
            </a:ext>
          </a:extLst>
        </p:spPr>
      </p:pic>
      <p:sp>
        <p:nvSpPr>
          <p:cNvPr id="18" name="Elipse 17">
            <a:extLst>
              <a:ext uri="{FF2B5EF4-FFF2-40B4-BE49-F238E27FC236}">
                <a16:creationId xmlns:a16="http://schemas.microsoft.com/office/drawing/2014/main" id="{B88EF795-68C8-4367-B7DC-3E377299ABC1}"/>
              </a:ext>
            </a:extLst>
          </p:cNvPr>
          <p:cNvSpPr/>
          <p:nvPr/>
        </p:nvSpPr>
        <p:spPr>
          <a:xfrm>
            <a:off x="7144870" y="3077439"/>
            <a:ext cx="1306339" cy="7671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9" name="CuadroTexto 18">
            <a:extLst>
              <a:ext uri="{FF2B5EF4-FFF2-40B4-BE49-F238E27FC236}">
                <a16:creationId xmlns:a16="http://schemas.microsoft.com/office/drawing/2014/main" id="{19C4A51F-723D-46B4-8EFD-556F1162846C}"/>
              </a:ext>
            </a:extLst>
          </p:cNvPr>
          <p:cNvSpPr txBox="1"/>
          <p:nvPr/>
        </p:nvSpPr>
        <p:spPr>
          <a:xfrm>
            <a:off x="6990754" y="1792082"/>
            <a:ext cx="731836" cy="461665"/>
          </a:xfrm>
          <a:prstGeom prst="rect">
            <a:avLst/>
          </a:prstGeom>
          <a:noFill/>
        </p:spPr>
        <p:txBody>
          <a:bodyPr wrap="square">
            <a:spAutoFit/>
          </a:bodyPr>
          <a:lstStyle/>
          <a:p>
            <a:r>
              <a:rPr lang="es-MX" sz="2400" b="1" dirty="0">
                <a:solidFill>
                  <a:srgbClr val="FF0000"/>
                </a:solidFill>
                <a:latin typeface="Lucida Sans Unicode" panose="020B0602030504020204" pitchFamily="34" charset="0"/>
                <a:cs typeface="Lucida Sans Unicode" panose="020B0602030504020204" pitchFamily="34" charset="0"/>
              </a:rPr>
              <a:t>2a</a:t>
            </a:r>
            <a:endParaRPr lang="es-MX" sz="2400" dirty="0">
              <a:solidFill>
                <a:srgbClr val="FF0000"/>
              </a:solidFill>
              <a:latin typeface="Lucida Sans Unicode" panose="020B0602030504020204" pitchFamily="34" charset="0"/>
              <a:cs typeface="Lucida Sans Unicode" panose="020B0602030504020204" pitchFamily="34" charset="0"/>
            </a:endParaRPr>
          </a:p>
        </p:txBody>
      </p:sp>
      <p:pic>
        <p:nvPicPr>
          <p:cNvPr id="2054" name="Picture 6" descr="Pulsa Resultado">
            <a:extLst>
              <a:ext uri="{FF2B5EF4-FFF2-40B4-BE49-F238E27FC236}">
                <a16:creationId xmlns:a16="http://schemas.microsoft.com/office/drawing/2014/main" id="{AAB076FF-9383-4429-B06C-50D8C622E8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3754" y="1391671"/>
            <a:ext cx="2342864" cy="5070728"/>
          </a:xfrm>
          <a:prstGeom prst="rect">
            <a:avLst/>
          </a:prstGeom>
          <a:noFill/>
          <a:extLst>
            <a:ext uri="{909E8E84-426E-40DD-AFC4-6F175D3DCCD1}">
              <a14:hiddenFill xmlns:a14="http://schemas.microsoft.com/office/drawing/2010/main">
                <a:solidFill>
                  <a:srgbClr val="FFFFFF"/>
                </a:solidFill>
              </a14:hiddenFill>
            </a:ext>
          </a:extLst>
        </p:spPr>
      </p:pic>
      <p:sp>
        <p:nvSpPr>
          <p:cNvPr id="20" name="Elipse 19">
            <a:extLst>
              <a:ext uri="{FF2B5EF4-FFF2-40B4-BE49-F238E27FC236}">
                <a16:creationId xmlns:a16="http://schemas.microsoft.com/office/drawing/2014/main" id="{B2DE0209-A88A-4652-8D94-5527CF0C2DA8}"/>
              </a:ext>
            </a:extLst>
          </p:cNvPr>
          <p:cNvSpPr/>
          <p:nvPr/>
        </p:nvSpPr>
        <p:spPr>
          <a:xfrm>
            <a:off x="9378372" y="1475864"/>
            <a:ext cx="2342864" cy="6463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5" name="CuadroTexto 24">
            <a:extLst>
              <a:ext uri="{FF2B5EF4-FFF2-40B4-BE49-F238E27FC236}">
                <a16:creationId xmlns:a16="http://schemas.microsoft.com/office/drawing/2014/main" id="{3CFB5D56-FF63-4299-866F-B96B0224B32C}"/>
              </a:ext>
            </a:extLst>
          </p:cNvPr>
          <p:cNvSpPr txBox="1"/>
          <p:nvPr/>
        </p:nvSpPr>
        <p:spPr>
          <a:xfrm>
            <a:off x="8216925" y="1518989"/>
            <a:ext cx="617748" cy="461665"/>
          </a:xfrm>
          <a:prstGeom prst="rect">
            <a:avLst/>
          </a:prstGeom>
          <a:noFill/>
        </p:spPr>
        <p:txBody>
          <a:bodyPr wrap="square">
            <a:spAutoFit/>
          </a:bodyPr>
          <a:lstStyle/>
          <a:p>
            <a:r>
              <a:rPr lang="es-MX" sz="2400" b="1" dirty="0">
                <a:solidFill>
                  <a:srgbClr val="FF0000"/>
                </a:solidFill>
                <a:latin typeface="Lucida Sans Unicode" panose="020B0602030504020204" pitchFamily="34" charset="0"/>
                <a:cs typeface="Lucida Sans Unicode" panose="020B0602030504020204" pitchFamily="34" charset="0"/>
              </a:rPr>
              <a:t>2b</a:t>
            </a:r>
            <a:endParaRPr lang="es-MX" sz="2400" dirty="0">
              <a:solidFill>
                <a:srgbClr val="FF0000"/>
              </a:solidFill>
              <a:latin typeface="Lucida Sans Unicode" panose="020B0602030504020204" pitchFamily="34" charset="0"/>
              <a:cs typeface="Lucida Sans Unicode" panose="020B0602030504020204" pitchFamily="34" charset="0"/>
            </a:endParaRPr>
          </a:p>
        </p:txBody>
      </p:sp>
      <p:sp>
        <p:nvSpPr>
          <p:cNvPr id="24" name="Elipse 23">
            <a:extLst>
              <a:ext uri="{FF2B5EF4-FFF2-40B4-BE49-F238E27FC236}">
                <a16:creationId xmlns:a16="http://schemas.microsoft.com/office/drawing/2014/main" id="{3754FD6E-FBC1-425C-B91F-2C0E9DF7F6F7}"/>
              </a:ext>
            </a:extLst>
          </p:cNvPr>
          <p:cNvSpPr/>
          <p:nvPr/>
        </p:nvSpPr>
        <p:spPr>
          <a:xfrm>
            <a:off x="11221073" y="5416376"/>
            <a:ext cx="851022" cy="7421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7" name="CuadroTexto 26">
            <a:extLst>
              <a:ext uri="{FF2B5EF4-FFF2-40B4-BE49-F238E27FC236}">
                <a16:creationId xmlns:a16="http://schemas.microsoft.com/office/drawing/2014/main" id="{854AAAB3-3884-49F6-BAFC-D2C7057AB371}"/>
              </a:ext>
            </a:extLst>
          </p:cNvPr>
          <p:cNvSpPr txBox="1"/>
          <p:nvPr/>
        </p:nvSpPr>
        <p:spPr>
          <a:xfrm>
            <a:off x="8881918" y="5602777"/>
            <a:ext cx="731836" cy="461665"/>
          </a:xfrm>
          <a:prstGeom prst="rect">
            <a:avLst/>
          </a:prstGeom>
          <a:noFill/>
        </p:spPr>
        <p:txBody>
          <a:bodyPr wrap="square">
            <a:spAutoFit/>
          </a:bodyPr>
          <a:lstStyle/>
          <a:p>
            <a:r>
              <a:rPr lang="es-MX" sz="2400" b="1" dirty="0">
                <a:solidFill>
                  <a:srgbClr val="FF0000"/>
                </a:solidFill>
                <a:latin typeface="Source Sans Pro" panose="020B0503030403020204" pitchFamily="34" charset="0"/>
              </a:rPr>
              <a:t>2c</a:t>
            </a:r>
            <a:endParaRPr lang="es-MX" sz="2400" dirty="0">
              <a:solidFill>
                <a:srgbClr val="FF0000"/>
              </a:solidFill>
            </a:endParaRPr>
          </a:p>
        </p:txBody>
      </p:sp>
      <p:sp>
        <p:nvSpPr>
          <p:cNvPr id="2" name="Flecha: a la derecha 1">
            <a:extLst>
              <a:ext uri="{FF2B5EF4-FFF2-40B4-BE49-F238E27FC236}">
                <a16:creationId xmlns:a16="http://schemas.microsoft.com/office/drawing/2014/main" id="{7808D43B-0729-4C37-9C1C-72E549795CD7}"/>
              </a:ext>
            </a:extLst>
          </p:cNvPr>
          <p:cNvSpPr/>
          <p:nvPr/>
        </p:nvSpPr>
        <p:spPr>
          <a:xfrm>
            <a:off x="8777072" y="1623564"/>
            <a:ext cx="731836" cy="292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1" name="Flecha: a la derecha 20">
            <a:extLst>
              <a:ext uri="{FF2B5EF4-FFF2-40B4-BE49-F238E27FC236}">
                <a16:creationId xmlns:a16="http://schemas.microsoft.com/office/drawing/2014/main" id="{7107EE4E-155A-4760-A01D-F4558D4C8BD0}"/>
              </a:ext>
            </a:extLst>
          </p:cNvPr>
          <p:cNvSpPr/>
          <p:nvPr/>
        </p:nvSpPr>
        <p:spPr>
          <a:xfrm>
            <a:off x="9498276" y="5679347"/>
            <a:ext cx="1543613" cy="339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719464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2" descr="Descarga">
            <a:extLst>
              <a:ext uri="{FF2B5EF4-FFF2-40B4-BE49-F238E27FC236}">
                <a16:creationId xmlns:a16="http://schemas.microsoft.com/office/drawing/2014/main" id="{1785E041-3A21-46C0-BFFD-28A98064B3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96" b="55135"/>
          <a:stretch/>
        </p:blipFill>
        <p:spPr bwMode="auto">
          <a:xfrm>
            <a:off x="4136163" y="2936707"/>
            <a:ext cx="3168650" cy="27342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escarga">
            <a:extLst>
              <a:ext uri="{FF2B5EF4-FFF2-40B4-BE49-F238E27FC236}">
                <a16:creationId xmlns:a16="http://schemas.microsoft.com/office/drawing/2014/main" id="{12B222D1-C916-4477-8BA0-CD70B9EB2D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96" b="55135"/>
          <a:stretch/>
        </p:blipFill>
        <p:spPr bwMode="auto">
          <a:xfrm>
            <a:off x="273387" y="2936707"/>
            <a:ext cx="3168650" cy="273423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descr="Un barco en la noche&#10;&#10;Descripción generada automáticamente con confianza baja">
            <a:extLst>
              <a:ext uri="{FF2B5EF4-FFF2-40B4-BE49-F238E27FC236}">
                <a16:creationId xmlns:a16="http://schemas.microsoft.com/office/drawing/2014/main" id="{5B87C26D-90D5-2546-3E64-19777C8A5650}"/>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8001" t="11219" r="42982" b="39760"/>
          <a:stretch/>
        </p:blipFill>
        <p:spPr>
          <a:xfrm>
            <a:off x="-142875" y="4800600"/>
            <a:ext cx="4610100" cy="2143125"/>
          </a:xfrm>
          <a:prstGeom prst="rect">
            <a:avLst/>
          </a:prstGeom>
        </p:spPr>
      </p:pic>
      <p:sp>
        <p:nvSpPr>
          <p:cNvPr id="23" name="Título 3">
            <a:extLst>
              <a:ext uri="{FF2B5EF4-FFF2-40B4-BE49-F238E27FC236}">
                <a16:creationId xmlns:a16="http://schemas.microsoft.com/office/drawing/2014/main" id="{610A52F6-047D-121B-870A-D007BF2B0C78}"/>
              </a:ext>
            </a:extLst>
          </p:cNvPr>
          <p:cNvSpPr txBox="1">
            <a:spLocks/>
          </p:cNvSpPr>
          <p:nvPr/>
        </p:nvSpPr>
        <p:spPr>
          <a:xfrm>
            <a:off x="1459684" y="257074"/>
            <a:ext cx="8662671" cy="767115"/>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MX" sz="5400" b="1" dirty="0">
                <a:solidFill>
                  <a:schemeClr val="bg1"/>
                </a:solidFill>
                <a:latin typeface="Lucida Sans Unicode" panose="020B0602030504020204" pitchFamily="34" charset="0"/>
                <a:cs typeface="Lucida Sans Unicode" panose="020B0602030504020204" pitchFamily="34" charset="0"/>
              </a:rPr>
              <a:t>Instalar Telegram en iOS</a:t>
            </a:r>
            <a:endParaRPr lang="en-US" sz="5400" b="1" dirty="0">
              <a:solidFill>
                <a:schemeClr val="bg1"/>
              </a:solidFill>
              <a:latin typeface="Lucida Sans Unicode" panose="020B0602030504020204" pitchFamily="34" charset="0"/>
              <a:cs typeface="Lucida Sans Unicode" panose="020B0602030504020204" pitchFamily="34" charset="0"/>
            </a:endParaRPr>
          </a:p>
        </p:txBody>
      </p:sp>
      <p:sp>
        <p:nvSpPr>
          <p:cNvPr id="8" name="CuadroTexto 7">
            <a:extLst>
              <a:ext uri="{FF2B5EF4-FFF2-40B4-BE49-F238E27FC236}">
                <a16:creationId xmlns:a16="http://schemas.microsoft.com/office/drawing/2014/main" id="{9CC00169-A6F8-47F9-A32E-6F82A173EDCA}"/>
              </a:ext>
            </a:extLst>
          </p:cNvPr>
          <p:cNvSpPr txBox="1"/>
          <p:nvPr/>
        </p:nvSpPr>
        <p:spPr>
          <a:xfrm>
            <a:off x="206189" y="1392004"/>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3:</a:t>
            </a:r>
          </a:p>
        </p:txBody>
      </p:sp>
      <p:sp>
        <p:nvSpPr>
          <p:cNvPr id="9" name="CuadroTexto 8">
            <a:extLst>
              <a:ext uri="{FF2B5EF4-FFF2-40B4-BE49-F238E27FC236}">
                <a16:creationId xmlns:a16="http://schemas.microsoft.com/office/drawing/2014/main" id="{7EB39BD7-0CC6-48E5-AC7C-3284CEFC5713}"/>
              </a:ext>
            </a:extLst>
          </p:cNvPr>
          <p:cNvSpPr txBox="1"/>
          <p:nvPr/>
        </p:nvSpPr>
        <p:spPr>
          <a:xfrm>
            <a:off x="107576" y="2013377"/>
            <a:ext cx="7291513" cy="707886"/>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Pulsa </a:t>
            </a:r>
            <a:r>
              <a:rPr lang="es-MX" dirty="0">
                <a:solidFill>
                  <a:srgbClr val="4E4E4E"/>
                </a:solidFill>
                <a:latin typeface="Lucida Sans Unicode" panose="020B0602030504020204" pitchFamily="34" charset="0"/>
                <a:cs typeface="Lucida Sans Unicode" panose="020B0602030504020204" pitchFamily="34" charset="0"/>
              </a:rPr>
              <a:t>en Instalar </a:t>
            </a:r>
            <a:r>
              <a:rPr lang="es-MX" sz="2000" b="1" dirty="0">
                <a:solidFill>
                  <a:srgbClr val="FF0000"/>
                </a:solidFill>
                <a:latin typeface="Lucida Sans Unicode" panose="020B0602030504020204" pitchFamily="34" charset="0"/>
                <a:cs typeface="Lucida Sans Unicode" panose="020B0602030504020204" pitchFamily="34" charset="0"/>
              </a:rPr>
              <a:t>(3a) </a:t>
            </a:r>
            <a:r>
              <a:rPr lang="es-MX" dirty="0">
                <a:solidFill>
                  <a:srgbClr val="4E4E4E"/>
                </a:solidFill>
                <a:latin typeface="Lucida Sans Unicode" panose="020B0602030504020204" pitchFamily="34" charset="0"/>
                <a:cs typeface="Lucida Sans Unicode" panose="020B0602030504020204" pitchFamily="34" charset="0"/>
              </a:rPr>
              <a:t>y espera a que se instale, cuando termine de instalarse cambiara la leyenda instalar a Abrir</a:t>
            </a:r>
            <a:r>
              <a:rPr lang="es-MX" sz="2000" b="1" dirty="0">
                <a:solidFill>
                  <a:srgbClr val="FF0000"/>
                </a:solidFill>
                <a:latin typeface="Lucida Sans Unicode" panose="020B0602030504020204" pitchFamily="34" charset="0"/>
                <a:cs typeface="Lucida Sans Unicode" panose="020B0602030504020204" pitchFamily="34" charset="0"/>
              </a:rPr>
              <a:t>(3b).</a:t>
            </a:r>
            <a:endParaRPr lang="es-MX" b="1" dirty="0">
              <a:solidFill>
                <a:srgbClr val="FF0000"/>
              </a:solidFill>
              <a:latin typeface="Lucida Sans Unicode" panose="020B0602030504020204" pitchFamily="34" charset="0"/>
              <a:cs typeface="Lucida Sans Unicode" panose="020B0602030504020204" pitchFamily="34" charset="0"/>
            </a:endParaRPr>
          </a:p>
        </p:txBody>
      </p:sp>
      <p:pic>
        <p:nvPicPr>
          <p:cNvPr id="5" name="Imagen 4">
            <a:extLst>
              <a:ext uri="{FF2B5EF4-FFF2-40B4-BE49-F238E27FC236}">
                <a16:creationId xmlns:a16="http://schemas.microsoft.com/office/drawing/2014/main" id="{A6B41F89-1A3A-41B8-B281-AA59C22BB907}"/>
              </a:ext>
            </a:extLst>
          </p:cNvPr>
          <p:cNvPicPr>
            <a:picLocks noChangeAspect="1"/>
          </p:cNvPicPr>
          <p:nvPr/>
        </p:nvPicPr>
        <p:blipFill rotWithShape="1">
          <a:blip r:embed="rId5">
            <a:extLst>
              <a:ext uri="{28A0092B-C50C-407E-A947-70E740481C1C}">
                <a14:useLocalDpi xmlns:a14="http://schemas.microsoft.com/office/drawing/2010/main" val="0"/>
              </a:ext>
            </a:extLst>
          </a:blip>
          <a:srcRect l="69172" t="21436" r="4201" b="72811"/>
          <a:stretch/>
        </p:blipFill>
        <p:spPr>
          <a:xfrm>
            <a:off x="1557948" y="5096312"/>
            <a:ext cx="821728" cy="394447"/>
          </a:xfrm>
          <a:prstGeom prst="rect">
            <a:avLst/>
          </a:prstGeom>
        </p:spPr>
      </p:pic>
      <p:sp>
        <p:nvSpPr>
          <p:cNvPr id="18" name="Elipse 17">
            <a:extLst>
              <a:ext uri="{FF2B5EF4-FFF2-40B4-BE49-F238E27FC236}">
                <a16:creationId xmlns:a16="http://schemas.microsoft.com/office/drawing/2014/main" id="{B88EF795-68C8-4367-B7DC-3E377299ABC1}"/>
              </a:ext>
            </a:extLst>
          </p:cNvPr>
          <p:cNvSpPr/>
          <p:nvPr/>
        </p:nvSpPr>
        <p:spPr>
          <a:xfrm>
            <a:off x="1363097" y="4926653"/>
            <a:ext cx="1126836" cy="7137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6" name="CuadroTexto 25">
            <a:extLst>
              <a:ext uri="{FF2B5EF4-FFF2-40B4-BE49-F238E27FC236}">
                <a16:creationId xmlns:a16="http://schemas.microsoft.com/office/drawing/2014/main" id="{1E18141E-08BF-4A9E-B1BF-278E56CE9809}"/>
              </a:ext>
            </a:extLst>
          </p:cNvPr>
          <p:cNvSpPr txBox="1"/>
          <p:nvPr/>
        </p:nvSpPr>
        <p:spPr>
          <a:xfrm>
            <a:off x="1659938" y="6139261"/>
            <a:ext cx="617748" cy="461665"/>
          </a:xfrm>
          <a:prstGeom prst="rect">
            <a:avLst/>
          </a:prstGeom>
          <a:noFill/>
        </p:spPr>
        <p:txBody>
          <a:bodyPr wrap="square">
            <a:spAutoFit/>
          </a:bodyPr>
          <a:lstStyle/>
          <a:p>
            <a:r>
              <a:rPr lang="es-MX" sz="2400" b="1" dirty="0">
                <a:solidFill>
                  <a:srgbClr val="FF0000"/>
                </a:solidFill>
                <a:latin typeface="Source Sans Pro" panose="020B0503030403020204" pitchFamily="34" charset="0"/>
              </a:rPr>
              <a:t>3a</a:t>
            </a:r>
            <a:endParaRPr lang="es-MX" sz="2400" dirty="0">
              <a:solidFill>
                <a:srgbClr val="FF0000"/>
              </a:solidFill>
            </a:endParaRPr>
          </a:p>
        </p:txBody>
      </p:sp>
      <p:sp>
        <p:nvSpPr>
          <p:cNvPr id="28" name="CuadroTexto 27">
            <a:extLst>
              <a:ext uri="{FF2B5EF4-FFF2-40B4-BE49-F238E27FC236}">
                <a16:creationId xmlns:a16="http://schemas.microsoft.com/office/drawing/2014/main" id="{4D14433A-45B9-4988-B146-1D764ACE2ED2}"/>
              </a:ext>
            </a:extLst>
          </p:cNvPr>
          <p:cNvSpPr txBox="1"/>
          <p:nvPr/>
        </p:nvSpPr>
        <p:spPr>
          <a:xfrm>
            <a:off x="5652290" y="6139260"/>
            <a:ext cx="617748" cy="461665"/>
          </a:xfrm>
          <a:prstGeom prst="rect">
            <a:avLst/>
          </a:prstGeom>
          <a:noFill/>
        </p:spPr>
        <p:txBody>
          <a:bodyPr wrap="square">
            <a:spAutoFit/>
          </a:bodyPr>
          <a:lstStyle/>
          <a:p>
            <a:r>
              <a:rPr lang="es-MX" sz="2400" b="1" dirty="0">
                <a:solidFill>
                  <a:srgbClr val="FF0000"/>
                </a:solidFill>
                <a:latin typeface="Source Sans Pro" panose="020B0503030403020204" pitchFamily="34" charset="0"/>
              </a:rPr>
              <a:t>3b</a:t>
            </a:r>
            <a:endParaRPr lang="es-MX" sz="2400" dirty="0">
              <a:solidFill>
                <a:srgbClr val="FF0000"/>
              </a:solidFill>
            </a:endParaRPr>
          </a:p>
        </p:txBody>
      </p:sp>
      <p:sp>
        <p:nvSpPr>
          <p:cNvPr id="29" name="CuadroTexto 28">
            <a:extLst>
              <a:ext uri="{FF2B5EF4-FFF2-40B4-BE49-F238E27FC236}">
                <a16:creationId xmlns:a16="http://schemas.microsoft.com/office/drawing/2014/main" id="{F1FD1893-0440-4A32-A493-24D6C13733C6}"/>
              </a:ext>
            </a:extLst>
          </p:cNvPr>
          <p:cNvSpPr txBox="1"/>
          <p:nvPr/>
        </p:nvSpPr>
        <p:spPr>
          <a:xfrm>
            <a:off x="7646810" y="4154269"/>
            <a:ext cx="3965638" cy="707886"/>
          </a:xfrm>
          <a:prstGeom prst="rect">
            <a:avLst/>
          </a:prstGeom>
          <a:noFill/>
        </p:spPr>
        <p:txBody>
          <a:bodyPr wrap="square">
            <a:spAutoFit/>
          </a:bodyPr>
          <a:lstStyle/>
          <a:p>
            <a:pPr algn="ctr"/>
            <a:r>
              <a:rPr lang="es-MX" sz="2000" b="1" dirty="0">
                <a:solidFill>
                  <a:srgbClr val="4E4E4E"/>
                </a:solidFill>
                <a:latin typeface="Lucida Sans Unicode" panose="020B0602030504020204" pitchFamily="34" charset="0"/>
                <a:cs typeface="Lucida Sans Unicode" panose="020B0602030504020204" pitchFamily="34" charset="0"/>
              </a:rPr>
              <a:t>¡Y listo ya tienes instalado Telegram!</a:t>
            </a:r>
          </a:p>
        </p:txBody>
      </p:sp>
      <p:pic>
        <p:nvPicPr>
          <p:cNvPr id="30" name="Picture 2" descr="Ilustración De Emoticon Feliz Que Da El Pulgar Para Arriba Aislados En El  Fondo Blanco Ilustraciones Svg, Vectoriales, Clip Art Vectorizado Libre De  Derechos. Image 45971097.">
            <a:extLst>
              <a:ext uri="{FF2B5EF4-FFF2-40B4-BE49-F238E27FC236}">
                <a16:creationId xmlns:a16="http://schemas.microsoft.com/office/drawing/2014/main" id="{F06386E0-3467-465A-920A-7768A7E79D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026" y="1829297"/>
            <a:ext cx="2247900" cy="2038350"/>
          </a:xfrm>
          <a:prstGeom prst="rect">
            <a:avLst/>
          </a:prstGeom>
          <a:noFill/>
          <a:extLst>
            <a:ext uri="{909E8E84-426E-40DD-AFC4-6F175D3DCCD1}">
              <a14:hiddenFill xmlns:a14="http://schemas.microsoft.com/office/drawing/2010/main">
                <a:solidFill>
                  <a:srgbClr val="FFFFFF"/>
                </a:solidFill>
              </a14:hiddenFill>
            </a:ext>
          </a:extLst>
        </p:spPr>
      </p:pic>
      <p:sp>
        <p:nvSpPr>
          <p:cNvPr id="31" name="Elipse 30">
            <a:extLst>
              <a:ext uri="{FF2B5EF4-FFF2-40B4-BE49-F238E27FC236}">
                <a16:creationId xmlns:a16="http://schemas.microsoft.com/office/drawing/2014/main" id="{F7D951DF-9563-4ED8-B56F-53DFDE0AB1AC}"/>
              </a:ext>
            </a:extLst>
          </p:cNvPr>
          <p:cNvSpPr/>
          <p:nvPr/>
        </p:nvSpPr>
        <p:spPr>
          <a:xfrm>
            <a:off x="5244850" y="4897384"/>
            <a:ext cx="1126836" cy="7137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 name="Flecha: hacia arriba 1">
            <a:extLst>
              <a:ext uri="{FF2B5EF4-FFF2-40B4-BE49-F238E27FC236}">
                <a16:creationId xmlns:a16="http://schemas.microsoft.com/office/drawing/2014/main" id="{CCC9BCB1-5D6F-4917-995F-036B9C4FC05C}"/>
              </a:ext>
            </a:extLst>
          </p:cNvPr>
          <p:cNvSpPr/>
          <p:nvPr/>
        </p:nvSpPr>
        <p:spPr>
          <a:xfrm>
            <a:off x="1659938" y="5723762"/>
            <a:ext cx="403754" cy="461665"/>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Flecha: hacia arriba 16">
            <a:extLst>
              <a:ext uri="{FF2B5EF4-FFF2-40B4-BE49-F238E27FC236}">
                <a16:creationId xmlns:a16="http://schemas.microsoft.com/office/drawing/2014/main" id="{60380FB6-A3CB-489B-8197-2E0FD9684199}"/>
              </a:ext>
            </a:extLst>
          </p:cNvPr>
          <p:cNvSpPr/>
          <p:nvPr/>
        </p:nvSpPr>
        <p:spPr>
          <a:xfrm>
            <a:off x="5661776" y="5723761"/>
            <a:ext cx="403754" cy="461665"/>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78888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3429082" y="135355"/>
            <a:ext cx="5459956" cy="923330"/>
          </a:xfrm>
          <a:prstGeom prst="rect">
            <a:avLst/>
          </a:prstGeom>
          <a:noFill/>
        </p:spPr>
        <p:txBody>
          <a:bodyPr wrap="none">
            <a:spAutoFit/>
          </a:bodyPr>
          <a:lstStyle/>
          <a:p>
            <a:pPr fontAlgn="base"/>
            <a:r>
              <a:rPr lang="es-MX" sz="5400" b="1" dirty="0">
                <a:solidFill>
                  <a:schemeClr val="bg1"/>
                </a:solidFill>
              </a:rPr>
              <a:t>Ajustes de usuario</a:t>
            </a:r>
          </a:p>
        </p:txBody>
      </p:sp>
      <p:sp>
        <p:nvSpPr>
          <p:cNvPr id="5" name="CuadroTexto 4">
            <a:extLst>
              <a:ext uri="{FF2B5EF4-FFF2-40B4-BE49-F238E27FC236}">
                <a16:creationId xmlns:a16="http://schemas.microsoft.com/office/drawing/2014/main" id="{AE34C2FF-52B8-49B5-9CB1-60CF3278CADF}"/>
              </a:ext>
            </a:extLst>
          </p:cNvPr>
          <p:cNvSpPr txBox="1"/>
          <p:nvPr/>
        </p:nvSpPr>
        <p:spPr>
          <a:xfrm>
            <a:off x="277906" y="1684930"/>
            <a:ext cx="6096000"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Dentro de Telegram podremos también modificar el nombre, la descripción y la foto de nuestro perfil.</a:t>
            </a:r>
            <a:endParaRPr lang="es-MX" dirty="0">
              <a:latin typeface="Lucida Sans Unicode" panose="020B0602030504020204" pitchFamily="34" charset="0"/>
              <a:cs typeface="Lucida Sans Unicode" panose="020B0602030504020204" pitchFamily="34" charset="0"/>
            </a:endParaRPr>
          </a:p>
        </p:txBody>
      </p:sp>
      <p:sp>
        <p:nvSpPr>
          <p:cNvPr id="7" name="CuadroTexto 6">
            <a:extLst>
              <a:ext uri="{FF2B5EF4-FFF2-40B4-BE49-F238E27FC236}">
                <a16:creationId xmlns:a16="http://schemas.microsoft.com/office/drawing/2014/main" id="{1517A48C-2812-464E-ACA4-B46F1572A143}"/>
              </a:ext>
            </a:extLst>
          </p:cNvPr>
          <p:cNvSpPr txBox="1"/>
          <p:nvPr/>
        </p:nvSpPr>
        <p:spPr>
          <a:xfrm>
            <a:off x="381082" y="2660421"/>
            <a:ext cx="6096000" cy="369332"/>
          </a:xfrm>
          <a:prstGeom prst="rect">
            <a:avLst/>
          </a:prstGeom>
          <a:noFill/>
        </p:spPr>
        <p:txBody>
          <a:bodyPr wrap="square">
            <a:spAutoFit/>
          </a:bodyPr>
          <a:lstStyle/>
          <a:p>
            <a:r>
              <a:rPr lang="es-MX" b="1" i="1" u="sng" dirty="0">
                <a:solidFill>
                  <a:srgbClr val="4E4E4E"/>
                </a:solidFill>
                <a:effectLst/>
                <a:latin typeface="Lucida Sans Unicode" panose="020B0602030504020204" pitchFamily="34" charset="0"/>
                <a:cs typeface="Lucida Sans Unicode" panose="020B0602030504020204" pitchFamily="34" charset="0"/>
              </a:rPr>
              <a:t>Cómo cambiar la foto de perfil</a:t>
            </a:r>
            <a:endParaRPr lang="es-MX" b="1" i="1" u="sng" dirty="0">
              <a:latin typeface="Lucida Sans Unicode" panose="020B0602030504020204" pitchFamily="34" charset="0"/>
              <a:cs typeface="Lucida Sans Unicode" panose="020B0602030504020204" pitchFamily="34" charset="0"/>
            </a:endParaRPr>
          </a:p>
        </p:txBody>
      </p:sp>
      <p:sp>
        <p:nvSpPr>
          <p:cNvPr id="9" name="CuadroTexto 8">
            <a:extLst>
              <a:ext uri="{FF2B5EF4-FFF2-40B4-BE49-F238E27FC236}">
                <a16:creationId xmlns:a16="http://schemas.microsoft.com/office/drawing/2014/main" id="{B4917E3D-95F5-4A0D-8CC0-3C5C29E25E4D}"/>
              </a:ext>
            </a:extLst>
          </p:cNvPr>
          <p:cNvSpPr txBox="1"/>
          <p:nvPr/>
        </p:nvSpPr>
        <p:spPr>
          <a:xfrm>
            <a:off x="381082" y="3524760"/>
            <a:ext cx="6096000" cy="2616101"/>
          </a:xfrm>
          <a:prstGeom prst="rect">
            <a:avLst/>
          </a:prstGeom>
          <a:noFill/>
        </p:spPr>
        <p:txBody>
          <a:bodyPr wrap="square">
            <a:spAutoFit/>
          </a:bodyPr>
          <a:lstStyle/>
          <a:p>
            <a:pPr algn="l" fontAlgn="base"/>
            <a:r>
              <a:rPr lang="es-MX" sz="2800" b="1" i="1" dirty="0">
                <a:solidFill>
                  <a:srgbClr val="4E4E4E"/>
                </a:solidFill>
                <a:latin typeface="Lucida Sans Unicode" panose="020B0602030504020204" pitchFamily="34" charset="0"/>
                <a:cs typeface="Lucida Sans Unicode" panose="020B0602030504020204" pitchFamily="34" charset="0"/>
              </a:rPr>
              <a:t>Paso 1:  </a:t>
            </a:r>
          </a:p>
          <a:p>
            <a:pPr algn="l" fontAlgn="base"/>
            <a:r>
              <a:rPr lang="es-MX" dirty="0">
                <a:solidFill>
                  <a:srgbClr val="4E4E4E"/>
                </a:solidFill>
                <a:latin typeface="Lucida Sans Unicode" panose="020B0602030504020204" pitchFamily="34" charset="0"/>
                <a:cs typeface="Lucida Sans Unicode" panose="020B0602030504020204" pitchFamily="34" charset="0"/>
              </a:rPr>
              <a:t>Seleccionamos el ícono de tres líneas horizontales,  que se ubica en la esquina superior izquierda de la pantalla.</a:t>
            </a:r>
          </a:p>
          <a:p>
            <a:pPr algn="l" fontAlgn="base"/>
            <a:endParaRPr lang="es-MX" dirty="0">
              <a:solidFill>
                <a:srgbClr val="4E4E4E"/>
              </a:solidFill>
              <a:latin typeface="Lucida Sans Unicode" panose="020B0602030504020204" pitchFamily="34" charset="0"/>
              <a:cs typeface="Lucida Sans Unicode" panose="020B0602030504020204" pitchFamily="34" charset="0"/>
            </a:endParaRPr>
          </a:p>
          <a:p>
            <a:pPr algn="l" fontAlgn="base"/>
            <a:r>
              <a:rPr lang="es-MX" sz="2800" b="1" i="1" dirty="0">
                <a:solidFill>
                  <a:srgbClr val="4E4E4E"/>
                </a:solidFill>
                <a:latin typeface="Lucida Sans Unicode" panose="020B0602030504020204" pitchFamily="34" charset="0"/>
                <a:cs typeface="Lucida Sans Unicode" panose="020B0602030504020204" pitchFamily="34" charset="0"/>
              </a:rPr>
              <a:t>Paso 2:  </a:t>
            </a:r>
          </a:p>
          <a:p>
            <a:pPr algn="l" fontAlgn="base"/>
            <a:r>
              <a:rPr lang="es-MX" dirty="0">
                <a:solidFill>
                  <a:srgbClr val="4E4E4E"/>
                </a:solidFill>
                <a:latin typeface="Lucida Sans Unicode" panose="020B0602030504020204" pitchFamily="34" charset="0"/>
                <a:cs typeface="Lucida Sans Unicode" panose="020B0602030504020204" pitchFamily="34" charset="0"/>
              </a:rPr>
              <a:t>Se abrirá un menú desplegable, allí pulsa sobre la opción Ajustes. </a:t>
            </a:r>
          </a:p>
        </p:txBody>
      </p:sp>
      <p:pic>
        <p:nvPicPr>
          <p:cNvPr id="3074" name="Picture 2" descr="Cambiar foto de perfil.">
            <a:extLst>
              <a:ext uri="{FF2B5EF4-FFF2-40B4-BE49-F238E27FC236}">
                <a16:creationId xmlns:a16="http://schemas.microsoft.com/office/drawing/2014/main" id="{65DB4A0A-A708-48D3-A72D-CB21BEF585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59" t="8562" r="13327" b="5024"/>
          <a:stretch/>
        </p:blipFill>
        <p:spPr bwMode="auto">
          <a:xfrm>
            <a:off x="6689315" y="2139673"/>
            <a:ext cx="5333836" cy="4217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424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3225217" y="291771"/>
            <a:ext cx="6418745" cy="923330"/>
          </a:xfrm>
          <a:prstGeom prst="rect">
            <a:avLst/>
          </a:prstGeom>
          <a:noFill/>
        </p:spPr>
        <p:txBody>
          <a:bodyPr wrap="none">
            <a:spAutoFit/>
          </a:bodyPr>
          <a:lstStyle/>
          <a:p>
            <a:pPr fontAlgn="base"/>
            <a:r>
              <a:rPr lang="es-MX" sz="5400" b="1" dirty="0">
                <a:solidFill>
                  <a:schemeClr val="bg1"/>
                </a:solidFill>
                <a:latin typeface="Lucida Sans Unicode" panose="020B0602030504020204" pitchFamily="34" charset="0"/>
                <a:cs typeface="Lucida Sans Unicode" panose="020B0602030504020204" pitchFamily="34" charset="0"/>
              </a:rPr>
              <a:t>Ajustes de usuario</a:t>
            </a:r>
          </a:p>
        </p:txBody>
      </p:sp>
      <p:sp>
        <p:nvSpPr>
          <p:cNvPr id="10" name="CuadroTexto 9">
            <a:extLst>
              <a:ext uri="{FF2B5EF4-FFF2-40B4-BE49-F238E27FC236}">
                <a16:creationId xmlns:a16="http://schemas.microsoft.com/office/drawing/2014/main" id="{B526720F-43F0-4BD0-8E01-4F1AF86BC28C}"/>
              </a:ext>
            </a:extLst>
          </p:cNvPr>
          <p:cNvSpPr txBox="1"/>
          <p:nvPr/>
        </p:nvSpPr>
        <p:spPr>
          <a:xfrm>
            <a:off x="177466" y="1949379"/>
            <a:ext cx="6154270" cy="4278094"/>
          </a:xfrm>
          <a:prstGeom prst="rect">
            <a:avLst/>
          </a:prstGeom>
          <a:noFill/>
        </p:spPr>
        <p:txBody>
          <a:bodyPr wrap="square">
            <a:spAutoFit/>
          </a:bodyPr>
          <a:lstStyle/>
          <a:p>
            <a:pPr algn="l" fontAlgn="base"/>
            <a:r>
              <a:rPr lang="es-MX" sz="2800" b="1" i="1" dirty="0">
                <a:solidFill>
                  <a:srgbClr val="4E4E4E"/>
                </a:solidFill>
                <a:latin typeface="Lucida Sans Unicode" panose="020B0602030504020204" pitchFamily="34" charset="0"/>
                <a:cs typeface="Lucida Sans Unicode" panose="020B0602030504020204" pitchFamily="34" charset="0"/>
              </a:rPr>
              <a:t>Paso 3: </a:t>
            </a:r>
            <a:r>
              <a:rPr lang="es-MX" sz="2800" b="1" dirty="0">
                <a:solidFill>
                  <a:srgbClr val="4E4E4E"/>
                </a:solidFill>
                <a:latin typeface="Lucida Sans Unicode" panose="020B0602030504020204" pitchFamily="34" charset="0"/>
                <a:cs typeface="Lucida Sans Unicode" panose="020B0602030504020204" pitchFamily="34" charset="0"/>
              </a:rPr>
              <a:t> </a:t>
            </a:r>
          </a:p>
          <a:p>
            <a:pPr algn="l" fontAlgn="base"/>
            <a:r>
              <a:rPr lang="es-MX" dirty="0">
                <a:solidFill>
                  <a:srgbClr val="4E4E4E"/>
                </a:solidFill>
                <a:latin typeface="Lucida Sans Unicode" panose="020B0602030504020204" pitchFamily="34" charset="0"/>
                <a:cs typeface="Lucida Sans Unicode" panose="020B0602030504020204" pitchFamily="34" charset="0"/>
              </a:rPr>
              <a:t>Seleccionamos el ícono en forma de cámara, que se encuentra en la parte superior derecha de la aplicación.</a:t>
            </a:r>
          </a:p>
          <a:p>
            <a:pPr algn="l" fontAlgn="base"/>
            <a:endParaRPr lang="es-MX" dirty="0">
              <a:solidFill>
                <a:srgbClr val="4E4E4E"/>
              </a:solidFill>
              <a:latin typeface="Lucida Sans Unicode" panose="020B0602030504020204" pitchFamily="34" charset="0"/>
              <a:cs typeface="Lucida Sans Unicode" panose="020B0602030504020204" pitchFamily="34" charset="0"/>
            </a:endParaRPr>
          </a:p>
          <a:p>
            <a:pPr algn="l" fontAlgn="base"/>
            <a:r>
              <a:rPr lang="es-MX" sz="2800" b="1" i="1" dirty="0">
                <a:solidFill>
                  <a:srgbClr val="4E4E4E"/>
                </a:solidFill>
                <a:latin typeface="Lucida Sans Unicode" panose="020B0602030504020204" pitchFamily="34" charset="0"/>
                <a:cs typeface="Lucida Sans Unicode" panose="020B0602030504020204" pitchFamily="34" charset="0"/>
              </a:rPr>
              <a:t>Paso 4:  </a:t>
            </a:r>
          </a:p>
          <a:p>
            <a:pPr algn="just" fontAlgn="base"/>
            <a:r>
              <a:rPr lang="es-MX" b="0" i="0" dirty="0">
                <a:solidFill>
                  <a:srgbClr val="4E4E4E"/>
                </a:solidFill>
                <a:effectLst/>
                <a:latin typeface="Lucida Sans Unicode" panose="020B0602030504020204" pitchFamily="34" charset="0"/>
                <a:cs typeface="Lucida Sans Unicode" panose="020B0602030504020204" pitchFamily="34" charset="0"/>
              </a:rPr>
              <a:t>Te saldrán tres opciones: </a:t>
            </a:r>
            <a:r>
              <a:rPr lang="es-MX" b="1" i="0" dirty="0">
                <a:solidFill>
                  <a:srgbClr val="4E4E4E"/>
                </a:solidFill>
                <a:effectLst/>
                <a:latin typeface="Lucida Sans Unicode" panose="020B0602030504020204" pitchFamily="34" charset="0"/>
                <a:cs typeface="Lucida Sans Unicode" panose="020B0602030504020204" pitchFamily="34" charset="0"/>
              </a:rPr>
              <a:t>Tomar foto</a:t>
            </a:r>
            <a:r>
              <a:rPr lang="es-MX" b="0" i="0" dirty="0">
                <a:solidFill>
                  <a:srgbClr val="4E4E4E"/>
                </a:solidFill>
                <a:effectLst/>
                <a:latin typeface="Lucida Sans Unicode" panose="020B0602030504020204" pitchFamily="34" charset="0"/>
                <a:cs typeface="Lucida Sans Unicode" panose="020B0602030504020204" pitchFamily="34" charset="0"/>
              </a:rPr>
              <a:t>, </a:t>
            </a:r>
            <a:r>
              <a:rPr lang="es-MX" b="1" i="0" dirty="0">
                <a:solidFill>
                  <a:srgbClr val="4E4E4E"/>
                </a:solidFill>
                <a:effectLst/>
                <a:latin typeface="Lucida Sans Unicode" panose="020B0602030504020204" pitchFamily="34" charset="0"/>
                <a:cs typeface="Lucida Sans Unicode" panose="020B0602030504020204" pitchFamily="34" charset="0"/>
              </a:rPr>
              <a:t>Subir desde Galería</a:t>
            </a:r>
            <a:r>
              <a:rPr lang="es-MX" b="0" i="0" dirty="0">
                <a:solidFill>
                  <a:srgbClr val="4E4E4E"/>
                </a:solidFill>
                <a:effectLst/>
                <a:latin typeface="Lucida Sans Unicode" panose="020B0602030504020204" pitchFamily="34" charset="0"/>
                <a:cs typeface="Lucida Sans Unicode" panose="020B0602030504020204" pitchFamily="34" charset="0"/>
              </a:rPr>
              <a:t> y </a:t>
            </a:r>
            <a:r>
              <a:rPr lang="es-MX" b="1" i="0" dirty="0">
                <a:solidFill>
                  <a:srgbClr val="4E4E4E"/>
                </a:solidFill>
                <a:effectLst/>
                <a:latin typeface="Lucida Sans Unicode" panose="020B0602030504020204" pitchFamily="34" charset="0"/>
                <a:cs typeface="Lucida Sans Unicode" panose="020B0602030504020204" pitchFamily="34" charset="0"/>
              </a:rPr>
              <a:t>Buscar en la web</a:t>
            </a:r>
            <a:r>
              <a:rPr lang="es-MX" b="0" i="0" dirty="0">
                <a:solidFill>
                  <a:srgbClr val="4E4E4E"/>
                </a:solidFill>
                <a:effectLst/>
                <a:latin typeface="Lucida Sans Unicode" panose="020B0602030504020204" pitchFamily="34" charset="0"/>
                <a:cs typeface="Lucida Sans Unicode" panose="020B0602030504020204" pitchFamily="34" charset="0"/>
              </a:rPr>
              <a:t>. Si eliges la primera opción se activará la cámara de tu teléfono para que tomes una fotografía. La segunda opción te llevará a la galería de fotos de tu celular y, por último, si pulsas en buscar en la web, podrás hacer una búsqueda rápida de alguna imagen que deseas añadir desde internet.</a:t>
            </a:r>
          </a:p>
        </p:txBody>
      </p:sp>
      <p:pic>
        <p:nvPicPr>
          <p:cNvPr id="4098" name="Picture 2" descr="Subir desde galería.">
            <a:extLst>
              <a:ext uri="{FF2B5EF4-FFF2-40B4-BE49-F238E27FC236}">
                <a16:creationId xmlns:a16="http://schemas.microsoft.com/office/drawing/2014/main" id="{6CAFFB28-280F-4581-9808-1E8F5E3EE2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37" t="8888" r="12950" b="4989"/>
          <a:stretch/>
        </p:blipFill>
        <p:spPr bwMode="auto">
          <a:xfrm>
            <a:off x="6434589" y="1823544"/>
            <a:ext cx="5470299" cy="4311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98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3575328" y="342105"/>
            <a:ext cx="6418745" cy="923330"/>
          </a:xfrm>
          <a:prstGeom prst="rect">
            <a:avLst/>
          </a:prstGeom>
          <a:noFill/>
        </p:spPr>
        <p:txBody>
          <a:bodyPr wrap="none">
            <a:spAutoFit/>
          </a:bodyPr>
          <a:lstStyle/>
          <a:p>
            <a:pPr fontAlgn="base"/>
            <a:r>
              <a:rPr lang="es-MX" sz="5400" dirty="0">
                <a:solidFill>
                  <a:schemeClr val="bg1"/>
                </a:solidFill>
                <a:latin typeface="Lucida Sans Unicode" panose="020B0602030504020204" pitchFamily="34" charset="0"/>
                <a:cs typeface="Lucida Sans Unicode" panose="020B0602030504020204" pitchFamily="34" charset="0"/>
              </a:rPr>
              <a:t>Ajustes de usuario</a:t>
            </a:r>
          </a:p>
        </p:txBody>
      </p:sp>
      <p:sp>
        <p:nvSpPr>
          <p:cNvPr id="10" name="CuadroTexto 9">
            <a:extLst>
              <a:ext uri="{FF2B5EF4-FFF2-40B4-BE49-F238E27FC236}">
                <a16:creationId xmlns:a16="http://schemas.microsoft.com/office/drawing/2014/main" id="{3288DB76-A3A4-482C-BB50-6834561FD9ED}"/>
              </a:ext>
            </a:extLst>
          </p:cNvPr>
          <p:cNvSpPr txBox="1"/>
          <p:nvPr/>
        </p:nvSpPr>
        <p:spPr>
          <a:xfrm>
            <a:off x="251644" y="2508391"/>
            <a:ext cx="6096000" cy="2893100"/>
          </a:xfrm>
          <a:prstGeom prst="rect">
            <a:avLst/>
          </a:prstGeom>
          <a:noFill/>
        </p:spPr>
        <p:txBody>
          <a:bodyPr wrap="square">
            <a:spAutoFit/>
          </a:bodyPr>
          <a:lstStyle/>
          <a:p>
            <a:pPr algn="l" fontAlgn="base"/>
            <a:r>
              <a:rPr lang="es-MX" sz="2800" b="1" i="1" dirty="0">
                <a:solidFill>
                  <a:srgbClr val="4E4E4E"/>
                </a:solidFill>
                <a:latin typeface="Lucida Sans Unicode" panose="020B0602030504020204" pitchFamily="34" charset="0"/>
                <a:cs typeface="Lucida Sans Unicode" panose="020B0602030504020204" pitchFamily="34" charset="0"/>
              </a:rPr>
              <a:t>Paso 5: </a:t>
            </a:r>
            <a:r>
              <a:rPr lang="es-MX" sz="2800" b="1" dirty="0">
                <a:solidFill>
                  <a:srgbClr val="4E4E4E"/>
                </a:solidFill>
                <a:latin typeface="Lucida Sans Unicode" panose="020B0602030504020204" pitchFamily="34" charset="0"/>
                <a:cs typeface="Lucida Sans Unicode" panose="020B0602030504020204" pitchFamily="34" charset="0"/>
              </a:rPr>
              <a:t> </a:t>
            </a:r>
          </a:p>
          <a:p>
            <a:pPr fontAlgn="base"/>
            <a:r>
              <a:rPr lang="es-MX" dirty="0">
                <a:solidFill>
                  <a:srgbClr val="4E4E4E"/>
                </a:solidFill>
                <a:latin typeface="Lucida Sans Unicode" panose="020B0602030504020204" pitchFamily="34" charset="0"/>
                <a:cs typeface="Lucida Sans Unicode" panose="020B0602030504020204" pitchFamily="34" charset="0"/>
              </a:rPr>
              <a:t>Selecciona tu foto de perfil.</a:t>
            </a:r>
          </a:p>
          <a:p>
            <a:pPr algn="l" fontAlgn="base"/>
            <a:endParaRPr lang="es-MX" b="0" i="0" dirty="0">
              <a:solidFill>
                <a:srgbClr val="4E4E4E"/>
              </a:solidFill>
              <a:effectLst/>
              <a:latin typeface="Lucida Sans Unicode" panose="020B0602030504020204" pitchFamily="34" charset="0"/>
              <a:cs typeface="Lucida Sans Unicode" panose="020B0602030504020204" pitchFamily="34" charset="0"/>
            </a:endParaRPr>
          </a:p>
          <a:p>
            <a:pPr algn="l" fontAlgn="base"/>
            <a:r>
              <a:rPr lang="es-MX" sz="2800" b="1" i="1" dirty="0">
                <a:solidFill>
                  <a:srgbClr val="4E4E4E"/>
                </a:solidFill>
                <a:latin typeface="Lucida Sans Unicode" panose="020B0602030504020204" pitchFamily="34" charset="0"/>
                <a:cs typeface="Lucida Sans Unicode" panose="020B0602030504020204" pitchFamily="34" charset="0"/>
              </a:rPr>
              <a:t>Paso 6: </a:t>
            </a:r>
            <a:r>
              <a:rPr lang="es-MX" b="0" i="0" dirty="0">
                <a:solidFill>
                  <a:srgbClr val="4E4E4E"/>
                </a:solidFill>
                <a:effectLst/>
                <a:latin typeface="Lucida Sans Unicode" panose="020B0602030504020204" pitchFamily="34" charset="0"/>
                <a:cs typeface="Lucida Sans Unicode" panose="020B0602030504020204" pitchFamily="34" charset="0"/>
              </a:rPr>
              <a:t> </a:t>
            </a:r>
          </a:p>
          <a:p>
            <a:pPr algn="l" fontAlgn="base"/>
            <a:r>
              <a:rPr lang="es-MX" dirty="0">
                <a:solidFill>
                  <a:srgbClr val="4E4E4E"/>
                </a:solidFill>
                <a:latin typeface="Lucida Sans Unicode" panose="020B0602030504020204" pitchFamily="34" charset="0"/>
                <a:cs typeface="Lucida Sans Unicode" panose="020B0602030504020204" pitchFamily="34" charset="0"/>
              </a:rPr>
              <a:t>Selecciona el ícono con forma de flecha para guardar la foto escogida.  </a:t>
            </a:r>
          </a:p>
          <a:p>
            <a:pPr algn="l" fontAlgn="base"/>
            <a:endParaRPr lang="es-MX" b="0" i="0" dirty="0">
              <a:solidFill>
                <a:srgbClr val="4E4E4E"/>
              </a:solidFill>
              <a:effectLst/>
              <a:latin typeface="Lucida Sans Unicode" panose="020B0602030504020204" pitchFamily="34" charset="0"/>
              <a:cs typeface="Lucida Sans Unicode" panose="020B0602030504020204" pitchFamily="34" charset="0"/>
            </a:endParaRPr>
          </a:p>
          <a:p>
            <a:pPr fontAlgn="base"/>
            <a:r>
              <a:rPr lang="es-MX" i="1" dirty="0">
                <a:solidFill>
                  <a:srgbClr val="4E4E4E"/>
                </a:solidFill>
                <a:latin typeface="Lucida Sans Unicode" panose="020B0602030504020204" pitchFamily="34" charset="0"/>
                <a:cs typeface="Lucida Sans Unicode" panose="020B0602030504020204" pitchFamily="34" charset="0"/>
              </a:rPr>
              <a:t>¡Y listo! Así de sencillo es cambiar tu foto de perfil en la app.</a:t>
            </a:r>
          </a:p>
        </p:txBody>
      </p:sp>
      <p:pic>
        <p:nvPicPr>
          <p:cNvPr id="5122" name="Picture 2" descr="¡Y listo! Así de sencillo es cambiar tu foto de perfil en la app.">
            <a:extLst>
              <a:ext uri="{FF2B5EF4-FFF2-40B4-BE49-F238E27FC236}">
                <a16:creationId xmlns:a16="http://schemas.microsoft.com/office/drawing/2014/main" id="{EA701072-9AD1-45B0-A4E5-314F1AF740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502" t="6274" r="34539" b="7299"/>
          <a:stretch/>
        </p:blipFill>
        <p:spPr bwMode="auto">
          <a:xfrm>
            <a:off x="7611990" y="1506071"/>
            <a:ext cx="2601778" cy="5074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519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3575328" y="342105"/>
            <a:ext cx="6418745" cy="923330"/>
          </a:xfrm>
          <a:prstGeom prst="rect">
            <a:avLst/>
          </a:prstGeom>
          <a:noFill/>
        </p:spPr>
        <p:txBody>
          <a:bodyPr wrap="none">
            <a:spAutoFit/>
          </a:bodyPr>
          <a:lstStyle/>
          <a:p>
            <a:pPr fontAlgn="base"/>
            <a:r>
              <a:rPr lang="es-MX" sz="5400" dirty="0">
                <a:solidFill>
                  <a:schemeClr val="bg1"/>
                </a:solidFill>
                <a:latin typeface="Lucida Sans Unicode" panose="020B0602030504020204" pitchFamily="34" charset="0"/>
                <a:cs typeface="Lucida Sans Unicode" panose="020B0602030504020204" pitchFamily="34" charset="0"/>
              </a:rPr>
              <a:t>Ajustes de usuario</a:t>
            </a:r>
          </a:p>
        </p:txBody>
      </p:sp>
      <p:sp>
        <p:nvSpPr>
          <p:cNvPr id="6" name="CuadroTexto 5">
            <a:extLst>
              <a:ext uri="{FF2B5EF4-FFF2-40B4-BE49-F238E27FC236}">
                <a16:creationId xmlns:a16="http://schemas.microsoft.com/office/drawing/2014/main" id="{6B1734B5-66ED-4C65-970B-87DF5430C508}"/>
              </a:ext>
            </a:extLst>
          </p:cNvPr>
          <p:cNvSpPr txBox="1"/>
          <p:nvPr/>
        </p:nvSpPr>
        <p:spPr>
          <a:xfrm>
            <a:off x="0" y="1758797"/>
            <a:ext cx="6096000" cy="954107"/>
          </a:xfrm>
          <a:prstGeom prst="rect">
            <a:avLst/>
          </a:prstGeom>
          <a:noFill/>
        </p:spPr>
        <p:txBody>
          <a:bodyPr wrap="square">
            <a:spAutoFit/>
          </a:bodyPr>
          <a:lstStyle/>
          <a:p>
            <a:pPr algn="ctr"/>
            <a:r>
              <a:rPr lang="es-MX" sz="2800" b="1" i="1" u="sng" dirty="0">
                <a:solidFill>
                  <a:srgbClr val="4E4E4E"/>
                </a:solidFill>
                <a:effectLst/>
                <a:latin typeface="Lucida Sans Unicode" panose="020B0602030504020204" pitchFamily="34" charset="0"/>
                <a:cs typeface="Lucida Sans Unicode" panose="020B0602030504020204" pitchFamily="34" charset="0"/>
              </a:rPr>
              <a:t>Cómo agrandar el texto y cambiar tema.</a:t>
            </a:r>
            <a:endParaRPr lang="es-MX" sz="2800" b="1" i="1" u="sng" dirty="0">
              <a:latin typeface="Lucida Sans Unicode" panose="020B0602030504020204" pitchFamily="34" charset="0"/>
              <a:cs typeface="Lucida Sans Unicode" panose="020B0602030504020204" pitchFamily="34" charset="0"/>
            </a:endParaRPr>
          </a:p>
        </p:txBody>
      </p:sp>
      <p:pic>
        <p:nvPicPr>
          <p:cNvPr id="7" name="Imagen 6">
            <a:extLst>
              <a:ext uri="{FF2B5EF4-FFF2-40B4-BE49-F238E27FC236}">
                <a16:creationId xmlns:a16="http://schemas.microsoft.com/office/drawing/2014/main" id="{248CFAD8-BC9E-4E5A-A874-7A087295970A}"/>
              </a:ext>
            </a:extLst>
          </p:cNvPr>
          <p:cNvPicPr>
            <a:picLocks noChangeAspect="1"/>
          </p:cNvPicPr>
          <p:nvPr/>
        </p:nvPicPr>
        <p:blipFill rotWithShape="1">
          <a:blip r:embed="rId4">
            <a:extLst>
              <a:ext uri="{28A0092B-C50C-407E-A947-70E740481C1C}">
                <a14:useLocalDpi xmlns:a14="http://schemas.microsoft.com/office/drawing/2010/main" val="0"/>
              </a:ext>
            </a:extLst>
          </a:blip>
          <a:srcRect t="34902" r="5551" b="4989"/>
          <a:stretch/>
        </p:blipFill>
        <p:spPr>
          <a:xfrm>
            <a:off x="7218981" y="1860018"/>
            <a:ext cx="2990692" cy="4122319"/>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id="{FDB5C8AD-CA8A-444C-80B5-B0E71A7E06F7}"/>
              </a:ext>
            </a:extLst>
          </p:cNvPr>
          <p:cNvSpPr txBox="1"/>
          <p:nvPr/>
        </p:nvSpPr>
        <p:spPr>
          <a:xfrm>
            <a:off x="386115" y="3523108"/>
            <a:ext cx="6096000" cy="1077218"/>
          </a:xfrm>
          <a:prstGeom prst="rect">
            <a:avLst/>
          </a:prstGeom>
          <a:noFill/>
        </p:spPr>
        <p:txBody>
          <a:bodyPr wrap="square">
            <a:spAutoFit/>
          </a:bodyPr>
          <a:lstStyle/>
          <a:p>
            <a:pPr algn="l" fontAlgn="base"/>
            <a:r>
              <a:rPr lang="es-MX" sz="2800" b="1" i="1" dirty="0">
                <a:solidFill>
                  <a:srgbClr val="4E4E4E"/>
                </a:solidFill>
                <a:latin typeface="Lucida Sans Unicode" panose="020B0602030504020204" pitchFamily="34" charset="0"/>
                <a:cs typeface="Lucida Sans Unicode" panose="020B0602030504020204" pitchFamily="34" charset="0"/>
              </a:rPr>
              <a:t>Paso 1: </a:t>
            </a:r>
            <a:r>
              <a:rPr lang="es-MX" sz="2800" b="1" dirty="0">
                <a:solidFill>
                  <a:srgbClr val="4E4E4E"/>
                </a:solidFill>
                <a:latin typeface="Lucida Sans Unicode" panose="020B0602030504020204" pitchFamily="34" charset="0"/>
                <a:cs typeface="Lucida Sans Unicode" panose="020B0602030504020204" pitchFamily="34" charset="0"/>
              </a:rPr>
              <a:t> </a:t>
            </a:r>
          </a:p>
          <a:p>
            <a:pPr fontAlgn="base"/>
            <a:r>
              <a:rPr lang="es-MX" dirty="0">
                <a:solidFill>
                  <a:srgbClr val="4E4E4E"/>
                </a:solidFill>
                <a:latin typeface="Lucida Sans Unicode" panose="020B0602030504020204" pitchFamily="34" charset="0"/>
                <a:cs typeface="Lucida Sans Unicode" panose="020B0602030504020204" pitchFamily="34" charset="0"/>
              </a:rPr>
              <a:t>Entramos a nuestro perfil y en la ventana que aparece seleccionamos la opción “Chat”.</a:t>
            </a:r>
          </a:p>
        </p:txBody>
      </p:sp>
      <p:sp>
        <p:nvSpPr>
          <p:cNvPr id="9" name="Flecha: a la derecha 8">
            <a:extLst>
              <a:ext uri="{FF2B5EF4-FFF2-40B4-BE49-F238E27FC236}">
                <a16:creationId xmlns:a16="http://schemas.microsoft.com/office/drawing/2014/main" id="{CA9BE8AC-7693-42D6-A643-9DD4CEA53FE7}"/>
              </a:ext>
            </a:extLst>
          </p:cNvPr>
          <p:cNvSpPr/>
          <p:nvPr/>
        </p:nvSpPr>
        <p:spPr>
          <a:xfrm>
            <a:off x="6042844" y="4970577"/>
            <a:ext cx="878541" cy="480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38022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2886627" y="346422"/>
            <a:ext cx="6418745" cy="923330"/>
          </a:xfrm>
          <a:prstGeom prst="rect">
            <a:avLst/>
          </a:prstGeom>
          <a:noFill/>
        </p:spPr>
        <p:txBody>
          <a:bodyPr wrap="none">
            <a:spAutoFit/>
          </a:bodyPr>
          <a:lstStyle/>
          <a:p>
            <a:pPr fontAlgn="base"/>
            <a:r>
              <a:rPr lang="es-MX" sz="5400" dirty="0">
                <a:solidFill>
                  <a:schemeClr val="bg1"/>
                </a:solidFill>
                <a:latin typeface="Lucida Sans Unicode" panose="020B0602030504020204" pitchFamily="34" charset="0"/>
                <a:cs typeface="Lucida Sans Unicode" panose="020B0602030504020204" pitchFamily="34" charset="0"/>
              </a:rPr>
              <a:t>Ajustes de usuario</a:t>
            </a:r>
          </a:p>
        </p:txBody>
      </p:sp>
      <p:sp>
        <p:nvSpPr>
          <p:cNvPr id="6" name="CuadroTexto 5">
            <a:extLst>
              <a:ext uri="{FF2B5EF4-FFF2-40B4-BE49-F238E27FC236}">
                <a16:creationId xmlns:a16="http://schemas.microsoft.com/office/drawing/2014/main" id="{6B1734B5-66ED-4C65-970B-87DF5430C508}"/>
              </a:ext>
            </a:extLst>
          </p:cNvPr>
          <p:cNvSpPr txBox="1"/>
          <p:nvPr/>
        </p:nvSpPr>
        <p:spPr>
          <a:xfrm>
            <a:off x="251644" y="1702247"/>
            <a:ext cx="6096000" cy="369332"/>
          </a:xfrm>
          <a:prstGeom prst="rect">
            <a:avLst/>
          </a:prstGeom>
          <a:noFill/>
        </p:spPr>
        <p:txBody>
          <a:bodyPr wrap="square">
            <a:spAutoFit/>
          </a:bodyPr>
          <a:lstStyle/>
          <a:p>
            <a:r>
              <a:rPr lang="es-MX" b="1" i="1" u="sng" dirty="0">
                <a:solidFill>
                  <a:srgbClr val="4E4E4E"/>
                </a:solidFill>
                <a:effectLst/>
                <a:latin typeface="Lucida Sans Unicode" panose="020B0602030504020204" pitchFamily="34" charset="0"/>
                <a:cs typeface="Lucida Sans Unicode" panose="020B0602030504020204" pitchFamily="34" charset="0"/>
              </a:rPr>
              <a:t>Cómo agrandar el texto y cambiar tema.</a:t>
            </a:r>
            <a:endParaRPr lang="es-MX" b="1" i="1" u="sng" dirty="0">
              <a:latin typeface="Lucida Sans Unicode" panose="020B0602030504020204" pitchFamily="34" charset="0"/>
              <a:cs typeface="Lucida Sans Unicode" panose="020B0602030504020204" pitchFamily="34" charset="0"/>
            </a:endParaRPr>
          </a:p>
        </p:txBody>
      </p:sp>
      <p:pic>
        <p:nvPicPr>
          <p:cNvPr id="3" name="Imagen 2">
            <a:extLst>
              <a:ext uri="{FF2B5EF4-FFF2-40B4-BE49-F238E27FC236}">
                <a16:creationId xmlns:a16="http://schemas.microsoft.com/office/drawing/2014/main" id="{1DB1DBC9-8074-44ED-A93B-80860538D701}"/>
              </a:ext>
            </a:extLst>
          </p:cNvPr>
          <p:cNvPicPr>
            <a:picLocks noChangeAspect="1"/>
          </p:cNvPicPr>
          <p:nvPr/>
        </p:nvPicPr>
        <p:blipFill rotWithShape="1">
          <a:blip r:embed="rId4">
            <a:extLst>
              <a:ext uri="{28A0092B-C50C-407E-A947-70E740481C1C}">
                <a14:useLocalDpi xmlns:a14="http://schemas.microsoft.com/office/drawing/2010/main" val="0"/>
              </a:ext>
            </a:extLst>
          </a:blip>
          <a:srcRect r="5822" b="16928"/>
          <a:stretch/>
        </p:blipFill>
        <p:spPr>
          <a:xfrm>
            <a:off x="8362496" y="1594595"/>
            <a:ext cx="2576035" cy="4921299"/>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id="{FDB5C8AD-CA8A-444C-80B5-B0E71A7E06F7}"/>
              </a:ext>
            </a:extLst>
          </p:cNvPr>
          <p:cNvSpPr txBox="1"/>
          <p:nvPr/>
        </p:nvSpPr>
        <p:spPr>
          <a:xfrm>
            <a:off x="975563" y="2228671"/>
            <a:ext cx="6096000" cy="1200329"/>
          </a:xfrm>
          <a:prstGeom prst="rect">
            <a:avLst/>
          </a:prstGeom>
          <a:noFill/>
        </p:spPr>
        <p:txBody>
          <a:bodyPr wrap="square">
            <a:spAutoFit/>
          </a:bodyPr>
          <a:lstStyle/>
          <a:p>
            <a:pPr algn="just" fontAlgn="base"/>
            <a:r>
              <a:rPr lang="es-MX" dirty="0">
                <a:solidFill>
                  <a:srgbClr val="4E4E4E"/>
                </a:solidFill>
                <a:latin typeface="Lucida Sans Unicode" panose="020B0602030504020204" pitchFamily="34" charset="0"/>
                <a:cs typeface="Lucida Sans Unicode" panose="020B0602030504020204" pitchFamily="34" charset="0"/>
              </a:rPr>
              <a:t>En esta ventana encontraremos una barra que podemos deslizar a la derecha si queremos agrandar el texto o a la izquierda si queremos reducir el tamaño, y Listo.</a:t>
            </a:r>
          </a:p>
        </p:txBody>
      </p:sp>
      <p:sp>
        <p:nvSpPr>
          <p:cNvPr id="11" name="CuadroTexto 10">
            <a:extLst>
              <a:ext uri="{FF2B5EF4-FFF2-40B4-BE49-F238E27FC236}">
                <a16:creationId xmlns:a16="http://schemas.microsoft.com/office/drawing/2014/main" id="{538A4D53-99A0-425C-832C-187A7F455B75}"/>
              </a:ext>
            </a:extLst>
          </p:cNvPr>
          <p:cNvSpPr txBox="1"/>
          <p:nvPr/>
        </p:nvSpPr>
        <p:spPr>
          <a:xfrm>
            <a:off x="383892" y="4651475"/>
            <a:ext cx="6096000" cy="1200329"/>
          </a:xfrm>
          <a:prstGeom prst="rect">
            <a:avLst/>
          </a:prstGeom>
          <a:noFill/>
        </p:spPr>
        <p:txBody>
          <a:bodyPr wrap="square">
            <a:spAutoFit/>
          </a:bodyPr>
          <a:lstStyle/>
          <a:p>
            <a:pPr algn="just" fontAlgn="base"/>
            <a:r>
              <a:rPr lang="es-MX" dirty="0">
                <a:solidFill>
                  <a:srgbClr val="4E4E4E"/>
                </a:solidFill>
                <a:latin typeface="Lucida Sans Unicode" panose="020B0602030504020204" pitchFamily="34" charset="0"/>
                <a:cs typeface="Lucida Sans Unicode" panose="020B0602030504020204" pitchFamily="34" charset="0"/>
              </a:rPr>
              <a:t>En esta misma ventana podemos definir el tema que tendrá nuestra ventana de chat en </a:t>
            </a:r>
            <a:r>
              <a:rPr lang="es-MX" dirty="0" err="1">
                <a:solidFill>
                  <a:srgbClr val="4E4E4E"/>
                </a:solidFill>
                <a:latin typeface="Lucida Sans Unicode" panose="020B0602030504020204" pitchFamily="34" charset="0"/>
                <a:cs typeface="Lucida Sans Unicode" panose="020B0602030504020204" pitchFamily="34" charset="0"/>
              </a:rPr>
              <a:t>Telegram</a:t>
            </a:r>
            <a:r>
              <a:rPr lang="es-MX" dirty="0">
                <a:solidFill>
                  <a:srgbClr val="4E4E4E"/>
                </a:solidFill>
                <a:latin typeface="Lucida Sans Unicode" panose="020B0602030504020204" pitchFamily="34" charset="0"/>
                <a:cs typeface="Lucida Sans Unicode" panose="020B0602030504020204" pitchFamily="34" charset="0"/>
              </a:rPr>
              <a:t>, es decir colores, estilos, fondos, etc. Te invitamos a explorarla.</a:t>
            </a:r>
          </a:p>
        </p:txBody>
      </p:sp>
      <p:sp>
        <p:nvSpPr>
          <p:cNvPr id="13" name="CuadroTexto 12">
            <a:extLst>
              <a:ext uri="{FF2B5EF4-FFF2-40B4-BE49-F238E27FC236}">
                <a16:creationId xmlns:a16="http://schemas.microsoft.com/office/drawing/2014/main" id="{1128DE42-37CB-4299-A5BB-1B77194FC601}"/>
              </a:ext>
            </a:extLst>
          </p:cNvPr>
          <p:cNvSpPr txBox="1"/>
          <p:nvPr/>
        </p:nvSpPr>
        <p:spPr>
          <a:xfrm>
            <a:off x="251644" y="3870578"/>
            <a:ext cx="6096000" cy="369332"/>
          </a:xfrm>
          <a:prstGeom prst="rect">
            <a:avLst/>
          </a:prstGeom>
          <a:noFill/>
        </p:spPr>
        <p:txBody>
          <a:bodyPr wrap="square">
            <a:spAutoFit/>
          </a:bodyPr>
          <a:lstStyle/>
          <a:p>
            <a:r>
              <a:rPr lang="es-MX" b="1" i="1" u="sng" dirty="0">
                <a:solidFill>
                  <a:srgbClr val="4E4E4E"/>
                </a:solidFill>
                <a:effectLst/>
                <a:latin typeface="Lucida Sans Unicode" panose="020B0602030504020204" pitchFamily="34" charset="0"/>
                <a:cs typeface="Lucida Sans Unicode" panose="020B0602030504020204" pitchFamily="34" charset="0"/>
              </a:rPr>
              <a:t>Cómo cambiar el tema de nuestro chat.</a:t>
            </a:r>
            <a:endParaRPr lang="es-MX" b="1" i="1" u="sng" dirty="0">
              <a:latin typeface="Lucida Sans Unicode" panose="020B0602030504020204" pitchFamily="34" charset="0"/>
              <a:cs typeface="Lucida Sans Unicode" panose="020B0602030504020204" pitchFamily="34" charset="0"/>
            </a:endParaRPr>
          </a:p>
        </p:txBody>
      </p:sp>
      <p:sp>
        <p:nvSpPr>
          <p:cNvPr id="2" name="Flecha: a la derecha 1">
            <a:extLst>
              <a:ext uri="{FF2B5EF4-FFF2-40B4-BE49-F238E27FC236}">
                <a16:creationId xmlns:a16="http://schemas.microsoft.com/office/drawing/2014/main" id="{32A3CF5B-0FD1-49C2-8A52-C19B0D6F0401}"/>
              </a:ext>
            </a:extLst>
          </p:cNvPr>
          <p:cNvSpPr/>
          <p:nvPr/>
        </p:nvSpPr>
        <p:spPr>
          <a:xfrm>
            <a:off x="7360024" y="2528047"/>
            <a:ext cx="762000" cy="421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Flecha: a la derecha 13">
            <a:extLst>
              <a:ext uri="{FF2B5EF4-FFF2-40B4-BE49-F238E27FC236}">
                <a16:creationId xmlns:a16="http://schemas.microsoft.com/office/drawing/2014/main" id="{82F0929E-42A8-42D9-81C0-58F9BD55AC3C}"/>
              </a:ext>
            </a:extLst>
          </p:cNvPr>
          <p:cNvSpPr/>
          <p:nvPr/>
        </p:nvSpPr>
        <p:spPr>
          <a:xfrm>
            <a:off x="6979024" y="5040968"/>
            <a:ext cx="762000" cy="421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16376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6" name="Rectángulo 5">
            <a:extLst>
              <a:ext uri="{FF2B5EF4-FFF2-40B4-BE49-F238E27FC236}">
                <a16:creationId xmlns:a16="http://schemas.microsoft.com/office/drawing/2014/main" id="{3AC8BCB5-8248-404B-AA72-DEFC38617EED}"/>
              </a:ext>
            </a:extLst>
          </p:cNvPr>
          <p:cNvSpPr/>
          <p:nvPr/>
        </p:nvSpPr>
        <p:spPr>
          <a:xfrm>
            <a:off x="1789561" y="252907"/>
            <a:ext cx="9105378" cy="923330"/>
          </a:xfrm>
          <a:prstGeom prst="rect">
            <a:avLst/>
          </a:prstGeom>
          <a:noFill/>
        </p:spPr>
        <p:txBody>
          <a:bodyPr wrap="none">
            <a:spAutoFit/>
          </a:bodyPr>
          <a:lstStyle/>
          <a:p>
            <a:pPr fontAlgn="base"/>
            <a:r>
              <a:rPr lang="es-MX" sz="5400" b="1" dirty="0">
                <a:solidFill>
                  <a:schemeClr val="bg1"/>
                </a:solidFill>
                <a:latin typeface="Lucida Sans Unicode" panose="020B0602030504020204" pitchFamily="34" charset="0"/>
                <a:cs typeface="Lucida Sans Unicode" panose="020B0602030504020204" pitchFamily="34" charset="0"/>
              </a:rPr>
              <a:t>¿Cómo enviar un mensaje?</a:t>
            </a:r>
          </a:p>
        </p:txBody>
      </p:sp>
      <p:sp>
        <p:nvSpPr>
          <p:cNvPr id="5" name="CuadroTexto 4">
            <a:extLst>
              <a:ext uri="{FF2B5EF4-FFF2-40B4-BE49-F238E27FC236}">
                <a16:creationId xmlns:a16="http://schemas.microsoft.com/office/drawing/2014/main" id="{3775FA34-C986-4F76-9BD2-A9FAB49E7459}"/>
              </a:ext>
            </a:extLst>
          </p:cNvPr>
          <p:cNvSpPr txBox="1"/>
          <p:nvPr/>
        </p:nvSpPr>
        <p:spPr>
          <a:xfrm>
            <a:off x="-71718" y="1550345"/>
            <a:ext cx="12263717" cy="707886"/>
          </a:xfrm>
          <a:prstGeom prst="rect">
            <a:avLst/>
          </a:prstGeom>
          <a:noFill/>
        </p:spPr>
        <p:txBody>
          <a:bodyPr wrap="square">
            <a:spAutoFit/>
          </a:bodyPr>
          <a:lstStyle/>
          <a:p>
            <a:pPr algn="ctr"/>
            <a:r>
              <a:rPr lang="es-MX" sz="2000" b="0" i="0" dirty="0">
                <a:solidFill>
                  <a:srgbClr val="4E4E4E"/>
                </a:solidFill>
                <a:effectLst/>
                <a:latin typeface="Lucida Sans Unicode" panose="020B0602030504020204" pitchFamily="34" charset="0"/>
                <a:cs typeface="Lucida Sans Unicode" panose="020B0602030504020204" pitchFamily="34" charset="0"/>
              </a:rPr>
              <a:t>Telegram, al ser una aplicación de mensajería instantánea, se caracteriza por comunicar a dos o varias personas en tiempo real a través de dispositivos conectados a internet.</a:t>
            </a:r>
            <a:endParaRPr lang="es-MX" sz="2000" dirty="0">
              <a:latin typeface="Lucida Sans Unicode" panose="020B0602030504020204" pitchFamily="34" charset="0"/>
              <a:cs typeface="Lucida Sans Unicode" panose="020B0602030504020204" pitchFamily="34" charset="0"/>
            </a:endParaRPr>
          </a:p>
        </p:txBody>
      </p:sp>
      <p:sp>
        <p:nvSpPr>
          <p:cNvPr id="7" name="CuadroTexto 6">
            <a:extLst>
              <a:ext uri="{FF2B5EF4-FFF2-40B4-BE49-F238E27FC236}">
                <a16:creationId xmlns:a16="http://schemas.microsoft.com/office/drawing/2014/main" id="{4E5C5B60-F157-4016-95B2-C5AB276D46E9}"/>
              </a:ext>
            </a:extLst>
          </p:cNvPr>
          <p:cNvSpPr txBox="1"/>
          <p:nvPr/>
        </p:nvSpPr>
        <p:spPr>
          <a:xfrm>
            <a:off x="484095" y="2400020"/>
            <a:ext cx="1957101"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1:</a:t>
            </a:r>
          </a:p>
        </p:txBody>
      </p:sp>
      <p:sp>
        <p:nvSpPr>
          <p:cNvPr id="9" name="CuadroTexto 8">
            <a:extLst>
              <a:ext uri="{FF2B5EF4-FFF2-40B4-BE49-F238E27FC236}">
                <a16:creationId xmlns:a16="http://schemas.microsoft.com/office/drawing/2014/main" id="{03C9BAE2-7FAD-43CA-AD31-F4AAF2009355}"/>
              </a:ext>
            </a:extLst>
          </p:cNvPr>
          <p:cNvSpPr txBox="1"/>
          <p:nvPr/>
        </p:nvSpPr>
        <p:spPr>
          <a:xfrm>
            <a:off x="246250" y="3059753"/>
            <a:ext cx="6096000" cy="923330"/>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Abrir la </a:t>
            </a:r>
            <a:r>
              <a:rPr lang="es-MX" dirty="0">
                <a:solidFill>
                  <a:srgbClr val="4E4E4E"/>
                </a:solidFill>
                <a:latin typeface="Lucida Sans Unicode" panose="020B0602030504020204" pitchFamily="34" charset="0"/>
                <a:cs typeface="Lucida Sans Unicode" panose="020B0602030504020204" pitchFamily="34" charset="0"/>
              </a:rPr>
              <a:t>aplicación de telegram </a:t>
            </a:r>
            <a:r>
              <a:rPr lang="es-MX" b="1" dirty="0">
                <a:solidFill>
                  <a:srgbClr val="FF0000"/>
                </a:solidFill>
                <a:latin typeface="Lucida Sans Unicode" panose="020B0602030504020204" pitchFamily="34" charset="0"/>
                <a:cs typeface="Lucida Sans Unicode" panose="020B0602030504020204" pitchFamily="34" charset="0"/>
              </a:rPr>
              <a:t>(1a)</a:t>
            </a:r>
            <a:r>
              <a:rPr lang="es-MX" dirty="0">
                <a:solidFill>
                  <a:srgbClr val="4E4E4E"/>
                </a:solidFill>
                <a:latin typeface="Lucida Sans Unicode" panose="020B0602030504020204" pitchFamily="34" charset="0"/>
                <a:cs typeface="Lucida Sans Unicode" panose="020B0602030504020204" pitchFamily="34" charset="0"/>
              </a:rPr>
              <a:t>, luego p</a:t>
            </a:r>
            <a:r>
              <a:rPr lang="es-MX" b="0" i="0" dirty="0">
                <a:solidFill>
                  <a:srgbClr val="4E4E4E"/>
                </a:solidFill>
                <a:effectLst/>
                <a:latin typeface="Lucida Sans Unicode" panose="020B0602030504020204" pitchFamily="34" charset="0"/>
                <a:cs typeface="Lucida Sans Unicode" panose="020B0602030504020204" pitchFamily="34" charset="0"/>
              </a:rPr>
              <a:t>ulsa sobre el ícono con forma de lápiz, ubicado en la parte inferior derecha de la pantalla</a:t>
            </a:r>
            <a:r>
              <a:rPr lang="es-MX" b="1" i="0" dirty="0">
                <a:solidFill>
                  <a:srgbClr val="FF0000"/>
                </a:solidFill>
                <a:effectLst/>
                <a:latin typeface="Lucida Sans Unicode" panose="020B0602030504020204" pitchFamily="34" charset="0"/>
                <a:cs typeface="Lucida Sans Unicode" panose="020B0602030504020204" pitchFamily="34" charset="0"/>
              </a:rPr>
              <a:t>(b)</a:t>
            </a:r>
            <a:r>
              <a:rPr lang="es-MX" b="0" i="0" dirty="0">
                <a:effectLst/>
                <a:latin typeface="Lucida Sans Unicode" panose="020B0602030504020204" pitchFamily="34" charset="0"/>
                <a:cs typeface="Lucida Sans Unicode" panose="020B0602030504020204" pitchFamily="34" charset="0"/>
              </a:rPr>
              <a:t>.</a:t>
            </a:r>
            <a:endParaRPr lang="es-MX" dirty="0">
              <a:latin typeface="Lucida Sans Unicode" panose="020B0602030504020204" pitchFamily="34" charset="0"/>
              <a:cs typeface="Lucida Sans Unicode" panose="020B0602030504020204" pitchFamily="34" charset="0"/>
            </a:endParaRPr>
          </a:p>
        </p:txBody>
      </p:sp>
      <p:sp>
        <p:nvSpPr>
          <p:cNvPr id="10" name="CuadroTexto 9">
            <a:extLst>
              <a:ext uri="{FF2B5EF4-FFF2-40B4-BE49-F238E27FC236}">
                <a16:creationId xmlns:a16="http://schemas.microsoft.com/office/drawing/2014/main" id="{FAF0E32A-5F9F-4886-BD7E-C8756B856C97}"/>
              </a:ext>
            </a:extLst>
          </p:cNvPr>
          <p:cNvSpPr txBox="1"/>
          <p:nvPr/>
        </p:nvSpPr>
        <p:spPr>
          <a:xfrm>
            <a:off x="6809615" y="2443376"/>
            <a:ext cx="1839435"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2:</a:t>
            </a:r>
          </a:p>
        </p:txBody>
      </p:sp>
      <p:sp>
        <p:nvSpPr>
          <p:cNvPr id="12" name="CuadroTexto 11">
            <a:extLst>
              <a:ext uri="{FF2B5EF4-FFF2-40B4-BE49-F238E27FC236}">
                <a16:creationId xmlns:a16="http://schemas.microsoft.com/office/drawing/2014/main" id="{5FA28226-4218-4486-871F-FAC92585C909}"/>
              </a:ext>
            </a:extLst>
          </p:cNvPr>
          <p:cNvSpPr txBox="1"/>
          <p:nvPr/>
        </p:nvSpPr>
        <p:spPr>
          <a:xfrm>
            <a:off x="6750425" y="3105834"/>
            <a:ext cx="5441574"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Busca a la persona a la cual deseas enviarle el mensaje y presiona su nombre.</a:t>
            </a:r>
            <a:endParaRPr lang="es-MX" dirty="0">
              <a:latin typeface="Lucida Sans Unicode" panose="020B0602030504020204" pitchFamily="34" charset="0"/>
              <a:cs typeface="Lucida Sans Unicode" panose="020B0602030504020204" pitchFamily="34" charset="0"/>
            </a:endParaRPr>
          </a:p>
        </p:txBody>
      </p:sp>
      <p:pic>
        <p:nvPicPr>
          <p:cNvPr id="1026" name="Picture 2" descr="Escribir un mensaje en Telegram.">
            <a:extLst>
              <a:ext uri="{FF2B5EF4-FFF2-40B4-BE49-F238E27FC236}">
                <a16:creationId xmlns:a16="http://schemas.microsoft.com/office/drawing/2014/main" id="{0FC2819C-2C4E-4B3E-96F1-E3B1788DFD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650" t="8452" r="12950" b="4228"/>
          <a:stretch/>
        </p:blipFill>
        <p:spPr bwMode="auto">
          <a:xfrm>
            <a:off x="9674531" y="3744207"/>
            <a:ext cx="1599495" cy="30158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descr="Escribir un mensaje en Telegram.">
            <a:extLst>
              <a:ext uri="{FF2B5EF4-FFF2-40B4-BE49-F238E27FC236}">
                <a16:creationId xmlns:a16="http://schemas.microsoft.com/office/drawing/2014/main" id="{2C9A07EB-C65A-485F-98A4-9150A4708E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88" t="8452" r="59212" b="4228"/>
          <a:stretch/>
        </p:blipFill>
        <p:spPr bwMode="auto">
          <a:xfrm>
            <a:off x="2371469" y="3906257"/>
            <a:ext cx="1486497" cy="2802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B78F3D0B-AC14-45B4-9982-8602A4E6DF56}"/>
              </a:ext>
            </a:extLst>
          </p:cNvPr>
          <p:cNvSpPr txBox="1"/>
          <p:nvPr/>
        </p:nvSpPr>
        <p:spPr>
          <a:xfrm>
            <a:off x="4008936" y="6200352"/>
            <a:ext cx="713886"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1b</a:t>
            </a:r>
            <a:endParaRPr lang="es-MX" sz="2400" dirty="0">
              <a:solidFill>
                <a:srgbClr val="FF0000"/>
              </a:solidFill>
            </a:endParaRPr>
          </a:p>
        </p:txBody>
      </p:sp>
      <p:sp>
        <p:nvSpPr>
          <p:cNvPr id="13" name="CuadroTexto 12">
            <a:extLst>
              <a:ext uri="{FF2B5EF4-FFF2-40B4-BE49-F238E27FC236}">
                <a16:creationId xmlns:a16="http://schemas.microsoft.com/office/drawing/2014/main" id="{1679BE97-4D0C-4E23-BAEE-028CBA58D966}"/>
              </a:ext>
            </a:extLst>
          </p:cNvPr>
          <p:cNvSpPr txBox="1"/>
          <p:nvPr/>
        </p:nvSpPr>
        <p:spPr>
          <a:xfrm>
            <a:off x="8921024" y="3906257"/>
            <a:ext cx="423547"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2</a:t>
            </a:r>
            <a:endParaRPr lang="es-MX" sz="2400" dirty="0">
              <a:solidFill>
                <a:srgbClr val="FF0000"/>
              </a:solidFill>
            </a:endParaRPr>
          </a:p>
        </p:txBody>
      </p:sp>
      <p:pic>
        <p:nvPicPr>
          <p:cNvPr id="15" name="Picture 2" descr="Telegram - Wikipedia, la enciclopedia libre">
            <a:extLst>
              <a:ext uri="{FF2B5EF4-FFF2-40B4-BE49-F238E27FC236}">
                <a16:creationId xmlns:a16="http://schemas.microsoft.com/office/drawing/2014/main" id="{B9D54E09-21DA-4457-88A4-DA78F057567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90962" y="4480803"/>
            <a:ext cx="1249580" cy="1249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4B9CF0A9-2838-4C2F-9F76-889B8DA3A505}"/>
              </a:ext>
            </a:extLst>
          </p:cNvPr>
          <p:cNvSpPr txBox="1"/>
          <p:nvPr/>
        </p:nvSpPr>
        <p:spPr>
          <a:xfrm>
            <a:off x="711738" y="5969519"/>
            <a:ext cx="597121"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1a</a:t>
            </a:r>
            <a:endParaRPr lang="es-MX" sz="2400" dirty="0">
              <a:solidFill>
                <a:srgbClr val="FF0000"/>
              </a:solidFill>
            </a:endParaRPr>
          </a:p>
        </p:txBody>
      </p:sp>
    </p:spTree>
    <p:extLst>
      <p:ext uri="{BB962C8B-B14F-4D97-AF65-F5344CB8AC3E}">
        <p14:creationId xmlns:p14="http://schemas.microsoft.com/office/powerpoint/2010/main" val="260296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10A52F6-047D-121B-870A-D007BF2B0C78}"/>
              </a:ext>
            </a:extLst>
          </p:cNvPr>
          <p:cNvSpPr>
            <a:spLocks noGrp="1"/>
          </p:cNvSpPr>
          <p:nvPr>
            <p:ph type="ctrTitle"/>
          </p:nvPr>
        </p:nvSpPr>
        <p:spPr>
          <a:xfrm>
            <a:off x="-268448" y="1535512"/>
            <a:ext cx="7466202" cy="852208"/>
          </a:xfrm>
        </p:spPr>
        <p:txBody>
          <a:bodyPr>
            <a:normAutofit/>
          </a:bodyPr>
          <a:lstStyle/>
          <a:p>
            <a:r>
              <a:rPr lang="es-MX" sz="4800" b="1" dirty="0">
                <a:solidFill>
                  <a:srgbClr val="004438"/>
                </a:solidFill>
                <a:latin typeface="Lucida Sans Unicode" panose="020B0602030504020204" pitchFamily="34" charset="0"/>
                <a:cs typeface="Lucida Sans Unicode" panose="020B0602030504020204" pitchFamily="34" charset="0"/>
              </a:rPr>
              <a:t>“Aplicación Telegram”</a:t>
            </a:r>
          </a:p>
        </p:txBody>
      </p:sp>
      <p:pic>
        <p:nvPicPr>
          <p:cNvPr id="2050" name="Picture 2" descr="Telegram - Wikipedia, la enciclopedia libr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94605" y="2657038"/>
            <a:ext cx="3147183" cy="3147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ítulo 3">
            <a:extLst>
              <a:ext uri="{FF2B5EF4-FFF2-40B4-BE49-F238E27FC236}">
                <a16:creationId xmlns:a16="http://schemas.microsoft.com/office/drawing/2014/main" id="{43B4CC83-DC89-4877-A62D-F2448CA83721}"/>
              </a:ext>
            </a:extLst>
          </p:cNvPr>
          <p:cNvSpPr txBox="1">
            <a:spLocks/>
          </p:cNvSpPr>
          <p:nvPr/>
        </p:nvSpPr>
        <p:spPr>
          <a:xfrm>
            <a:off x="171682" y="66891"/>
            <a:ext cx="2850914" cy="85220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b="1" i="1" u="sng" dirty="0">
                <a:solidFill>
                  <a:srgbClr val="004438"/>
                </a:solidFill>
                <a:latin typeface="Lucida Sans Unicode" panose="020B0602030504020204" pitchFamily="34" charset="0"/>
                <a:cs typeface="Lucida Sans Unicode" panose="020B0602030504020204" pitchFamily="34" charset="0"/>
              </a:rPr>
              <a:t>TALLER</a:t>
            </a:r>
          </a:p>
        </p:txBody>
      </p:sp>
    </p:spTree>
    <p:extLst>
      <p:ext uri="{BB962C8B-B14F-4D97-AF65-F5344CB8AC3E}">
        <p14:creationId xmlns:p14="http://schemas.microsoft.com/office/powerpoint/2010/main" val="31227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543311" y="300983"/>
            <a:ext cx="9105377" cy="923330"/>
          </a:xfrm>
          <a:prstGeom prst="rect">
            <a:avLst/>
          </a:prstGeom>
          <a:noFill/>
        </p:spPr>
        <p:txBody>
          <a:bodyPr wrap="none">
            <a:spAutoFit/>
          </a:bodyPr>
          <a:lstStyle/>
          <a:p>
            <a:pPr algn="ctr"/>
            <a:r>
              <a:rPr lang="es-MX" sz="5400" b="1" dirty="0">
                <a:solidFill>
                  <a:schemeClr val="bg1"/>
                </a:solidFill>
                <a:latin typeface="Lucida Sans Unicode" panose="020B0602030504020204" pitchFamily="34" charset="0"/>
                <a:cs typeface="Lucida Sans Unicode" panose="020B0602030504020204" pitchFamily="34" charset="0"/>
              </a:rPr>
              <a:t>¿Cómo enviar un mensaje?</a:t>
            </a:r>
            <a:endParaRPr lang="es-MX" sz="5400" b="1" i="0" dirty="0">
              <a:solidFill>
                <a:schemeClr val="bg1"/>
              </a:solidFill>
              <a:effectLst/>
              <a:latin typeface="Lucida Sans Unicode" panose="020B0602030504020204" pitchFamily="34" charset="0"/>
              <a:cs typeface="Lucida Sans Unicode" panose="020B0602030504020204" pitchFamily="34" charset="0"/>
            </a:endParaRPr>
          </a:p>
        </p:txBody>
      </p:sp>
      <p:sp>
        <p:nvSpPr>
          <p:cNvPr id="5" name="CuadroTexto 4">
            <a:extLst>
              <a:ext uri="{FF2B5EF4-FFF2-40B4-BE49-F238E27FC236}">
                <a16:creationId xmlns:a16="http://schemas.microsoft.com/office/drawing/2014/main" id="{0EA46556-C7AD-460F-BE4B-FD9DA0E0DC8C}"/>
              </a:ext>
            </a:extLst>
          </p:cNvPr>
          <p:cNvSpPr txBox="1"/>
          <p:nvPr/>
        </p:nvSpPr>
        <p:spPr>
          <a:xfrm>
            <a:off x="218443" y="1779112"/>
            <a:ext cx="6096000" cy="4154984"/>
          </a:xfrm>
          <a:prstGeom prst="rect">
            <a:avLst/>
          </a:prstGeom>
          <a:noFill/>
        </p:spPr>
        <p:txBody>
          <a:bodyPr wrap="square">
            <a:spAutoFit/>
          </a:bodyPr>
          <a:lstStyle/>
          <a:p>
            <a:pPr fontAlgn="base"/>
            <a:r>
              <a:rPr lang="es-MX" sz="2800" b="1" dirty="0">
                <a:solidFill>
                  <a:srgbClr val="4E4E4E"/>
                </a:solidFill>
                <a:latin typeface="Lucida Sans Unicode" panose="020B0602030504020204" pitchFamily="34" charset="0"/>
                <a:cs typeface="Lucida Sans Unicode" panose="020B0602030504020204" pitchFamily="34" charset="0"/>
              </a:rPr>
              <a:t>Paso3:</a:t>
            </a:r>
            <a:br>
              <a:rPr lang="es-MX" b="0" i="0" dirty="0">
                <a:solidFill>
                  <a:srgbClr val="4E4E4E"/>
                </a:solidFill>
                <a:effectLst/>
                <a:latin typeface="Lucida Sans Unicode" panose="020B0602030504020204" pitchFamily="34" charset="0"/>
                <a:cs typeface="Lucida Sans Unicode" panose="020B0602030504020204" pitchFamily="34" charset="0"/>
              </a:rPr>
            </a:br>
            <a:endParaRPr lang="es-MX" b="0" i="0" dirty="0">
              <a:solidFill>
                <a:srgbClr val="4E4E4E"/>
              </a:solidFill>
              <a:effectLst/>
              <a:latin typeface="Lucida Sans Unicode" panose="020B0602030504020204" pitchFamily="34" charset="0"/>
              <a:cs typeface="Lucida Sans Unicode" panose="020B0602030504020204" pitchFamily="34" charset="0"/>
            </a:endParaRPr>
          </a:p>
          <a:p>
            <a:pPr algn="just" fontAlgn="base"/>
            <a:r>
              <a:rPr lang="es-MX" b="0" i="0" dirty="0">
                <a:solidFill>
                  <a:srgbClr val="4E4E4E"/>
                </a:solidFill>
                <a:effectLst/>
                <a:latin typeface="Lucida Sans Unicode" panose="020B0602030504020204" pitchFamily="34" charset="0"/>
                <a:cs typeface="Lucida Sans Unicode" panose="020B0602030504020204" pitchFamily="34" charset="0"/>
              </a:rPr>
              <a:t>Se abrirá la ventana de chat. En el espacio en blanco, escribe el mensaje que deseas enviar.</a:t>
            </a:r>
          </a:p>
          <a:p>
            <a:pPr algn="just" fontAlgn="base"/>
            <a:endParaRPr lang="es-MX" sz="1800" dirty="0">
              <a:solidFill>
                <a:srgbClr val="4E4E4E"/>
              </a:solidFill>
              <a:latin typeface="Lucida Sans Unicode" panose="020B0602030504020204" pitchFamily="34" charset="0"/>
              <a:cs typeface="Lucida Sans Unicode" panose="020B0602030504020204" pitchFamily="34" charset="0"/>
            </a:endParaRPr>
          </a:p>
          <a:p>
            <a:pPr algn="just" fontAlgn="base"/>
            <a:r>
              <a:rPr lang="es-MX" sz="2800" b="1" dirty="0">
                <a:solidFill>
                  <a:srgbClr val="4E4E4E"/>
                </a:solidFill>
                <a:latin typeface="Lucida Sans Unicode" panose="020B0602030504020204" pitchFamily="34" charset="0"/>
                <a:cs typeface="Lucida Sans Unicode" panose="020B0602030504020204" pitchFamily="34" charset="0"/>
              </a:rPr>
              <a:t>Paso 4:</a:t>
            </a:r>
          </a:p>
          <a:p>
            <a:pPr algn="just" fontAlgn="base"/>
            <a:endParaRPr lang="es-MX" sz="2800" b="1" dirty="0">
              <a:solidFill>
                <a:srgbClr val="4E4E4E"/>
              </a:solidFill>
              <a:latin typeface="Lucida Sans Unicode" panose="020B0602030504020204" pitchFamily="34" charset="0"/>
              <a:cs typeface="Lucida Sans Unicode" panose="020B0602030504020204" pitchFamily="34" charset="0"/>
            </a:endParaRPr>
          </a:p>
          <a:p>
            <a:pPr algn="just" fontAlgn="base"/>
            <a:r>
              <a:rPr lang="es-MX" b="0" i="0" dirty="0">
                <a:solidFill>
                  <a:srgbClr val="4E4E4E"/>
                </a:solidFill>
                <a:effectLst/>
                <a:latin typeface="Lucida Sans Unicode" panose="020B0602030504020204" pitchFamily="34" charset="0"/>
                <a:cs typeface="Lucida Sans Unicode" panose="020B0602030504020204" pitchFamily="34" charset="0"/>
              </a:rPr>
              <a:t>Si lo deseas, puedes añadir emojis, gif o stickers pulsando sobre la carita del lado izquierdo del chat. Allí, se desplegará un menú con todas las opciones que tienes. Pulsa sobre el diseño que más te guste.</a:t>
            </a:r>
          </a:p>
          <a:p>
            <a:pPr algn="just" fontAlgn="base"/>
            <a:endParaRPr lang="es-MX" b="1" dirty="0">
              <a:solidFill>
                <a:srgbClr val="4E4E4E"/>
              </a:solidFill>
              <a:latin typeface="Lucida Sans Unicode" panose="020B0602030504020204" pitchFamily="34" charset="0"/>
              <a:cs typeface="Lucida Sans Unicode" panose="020B0602030504020204" pitchFamily="34" charset="0"/>
            </a:endParaRPr>
          </a:p>
          <a:p>
            <a:pPr algn="just" fontAlgn="base"/>
            <a:endParaRPr lang="es-MX" sz="1800" b="1" dirty="0">
              <a:solidFill>
                <a:srgbClr val="4E4E4E"/>
              </a:solidFill>
              <a:latin typeface="Lucida Sans Unicode" panose="020B0602030504020204" pitchFamily="34" charset="0"/>
              <a:cs typeface="Lucida Sans Unicode" panose="020B0602030504020204" pitchFamily="34" charset="0"/>
            </a:endParaRPr>
          </a:p>
        </p:txBody>
      </p:sp>
      <p:pic>
        <p:nvPicPr>
          <p:cNvPr id="8" name="Imagen 7">
            <a:extLst>
              <a:ext uri="{FF2B5EF4-FFF2-40B4-BE49-F238E27FC236}">
                <a16:creationId xmlns:a16="http://schemas.microsoft.com/office/drawing/2014/main" id="{BA3DBFCA-3B04-4D34-810F-FBD75DCC8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909" y="1779112"/>
            <a:ext cx="2086080" cy="4465187"/>
          </a:xfrm>
          <a:prstGeom prst="rect">
            <a:avLst/>
          </a:prstGeom>
        </p:spPr>
      </p:pic>
      <p:sp>
        <p:nvSpPr>
          <p:cNvPr id="6" name="CuadroTexto 5">
            <a:extLst>
              <a:ext uri="{FF2B5EF4-FFF2-40B4-BE49-F238E27FC236}">
                <a16:creationId xmlns:a16="http://schemas.microsoft.com/office/drawing/2014/main" id="{59E3CFBC-ACE0-457A-9A4F-D2BB23182379}"/>
              </a:ext>
            </a:extLst>
          </p:cNvPr>
          <p:cNvSpPr txBox="1"/>
          <p:nvPr/>
        </p:nvSpPr>
        <p:spPr>
          <a:xfrm>
            <a:off x="7539849" y="4333657"/>
            <a:ext cx="423547" cy="523220"/>
          </a:xfrm>
          <a:prstGeom prst="rect">
            <a:avLst/>
          </a:prstGeom>
          <a:solidFill>
            <a:schemeClr val="accent4"/>
          </a:solidFill>
        </p:spPr>
        <p:txBody>
          <a:bodyPr wrap="square">
            <a:spAutoFit/>
          </a:bodyPr>
          <a:lstStyle/>
          <a:p>
            <a:r>
              <a:rPr lang="es-MX" sz="2800" b="1" dirty="0">
                <a:solidFill>
                  <a:srgbClr val="FF0000"/>
                </a:solidFill>
                <a:latin typeface="Source Sans Pro" panose="020B0503030403020204" pitchFamily="34" charset="0"/>
              </a:rPr>
              <a:t>3</a:t>
            </a:r>
            <a:endParaRPr lang="es-MX" sz="2800" dirty="0">
              <a:solidFill>
                <a:srgbClr val="FF0000"/>
              </a:solidFill>
            </a:endParaRPr>
          </a:p>
        </p:txBody>
      </p:sp>
      <p:sp>
        <p:nvSpPr>
          <p:cNvPr id="10" name="CuadroTexto 9">
            <a:extLst>
              <a:ext uri="{FF2B5EF4-FFF2-40B4-BE49-F238E27FC236}">
                <a16:creationId xmlns:a16="http://schemas.microsoft.com/office/drawing/2014/main" id="{318883C3-9B7E-4A69-839B-A66FE13D4195}"/>
              </a:ext>
            </a:extLst>
          </p:cNvPr>
          <p:cNvSpPr txBox="1"/>
          <p:nvPr/>
        </p:nvSpPr>
        <p:spPr>
          <a:xfrm>
            <a:off x="7291876" y="5699424"/>
            <a:ext cx="423547"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4</a:t>
            </a:r>
            <a:endParaRPr lang="es-MX" sz="2400" dirty="0">
              <a:solidFill>
                <a:srgbClr val="FF0000"/>
              </a:solidFill>
            </a:endParaRPr>
          </a:p>
        </p:txBody>
      </p:sp>
      <p:sp>
        <p:nvSpPr>
          <p:cNvPr id="2" name="Flecha: a la derecha 1">
            <a:extLst>
              <a:ext uri="{FF2B5EF4-FFF2-40B4-BE49-F238E27FC236}">
                <a16:creationId xmlns:a16="http://schemas.microsoft.com/office/drawing/2014/main" id="{89709EFA-F585-4ECA-BF13-F1BE9F148EEA}"/>
              </a:ext>
            </a:extLst>
          </p:cNvPr>
          <p:cNvSpPr/>
          <p:nvPr/>
        </p:nvSpPr>
        <p:spPr>
          <a:xfrm>
            <a:off x="8014101" y="4459985"/>
            <a:ext cx="763398" cy="234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a la derecha 8">
            <a:extLst>
              <a:ext uri="{FF2B5EF4-FFF2-40B4-BE49-F238E27FC236}">
                <a16:creationId xmlns:a16="http://schemas.microsoft.com/office/drawing/2014/main" id="{95DC0FFC-6112-4FF0-9FDD-E8B21CC01F48}"/>
              </a:ext>
            </a:extLst>
          </p:cNvPr>
          <p:cNvSpPr/>
          <p:nvPr/>
        </p:nvSpPr>
        <p:spPr>
          <a:xfrm rot="21445608">
            <a:off x="7857557" y="5852765"/>
            <a:ext cx="1026112" cy="189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83507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543311" y="375961"/>
            <a:ext cx="9105378" cy="923330"/>
          </a:xfrm>
          <a:prstGeom prst="rect">
            <a:avLst/>
          </a:prstGeom>
          <a:noFill/>
        </p:spPr>
        <p:txBody>
          <a:bodyPr wrap="none">
            <a:spAutoFit/>
          </a:bodyPr>
          <a:lstStyle/>
          <a:p>
            <a:pPr algn="ctr"/>
            <a:r>
              <a:rPr lang="es-MX" sz="5400" b="1" dirty="0">
                <a:solidFill>
                  <a:schemeClr val="bg1"/>
                </a:solidFill>
                <a:latin typeface="Lucida Sans Unicode" panose="020B0602030504020204" pitchFamily="34" charset="0"/>
                <a:cs typeface="Lucida Sans Unicode" panose="020B0602030504020204" pitchFamily="34" charset="0"/>
              </a:rPr>
              <a:t>¿Cómo enviar un mensaje?</a:t>
            </a:r>
            <a:endParaRPr lang="es-MX" sz="5400" b="1" i="0" dirty="0">
              <a:solidFill>
                <a:schemeClr val="bg1"/>
              </a:solidFill>
              <a:effectLst/>
              <a:latin typeface="Lucida Sans Unicode" panose="020B0602030504020204" pitchFamily="34" charset="0"/>
              <a:cs typeface="Lucida Sans Unicode" panose="020B0602030504020204" pitchFamily="34" charset="0"/>
            </a:endParaRPr>
          </a:p>
        </p:txBody>
      </p:sp>
      <p:sp>
        <p:nvSpPr>
          <p:cNvPr id="5" name="CuadroTexto 4">
            <a:extLst>
              <a:ext uri="{FF2B5EF4-FFF2-40B4-BE49-F238E27FC236}">
                <a16:creationId xmlns:a16="http://schemas.microsoft.com/office/drawing/2014/main" id="{0EA46556-C7AD-460F-BE4B-FD9DA0E0DC8C}"/>
              </a:ext>
            </a:extLst>
          </p:cNvPr>
          <p:cNvSpPr txBox="1"/>
          <p:nvPr/>
        </p:nvSpPr>
        <p:spPr>
          <a:xfrm>
            <a:off x="218443" y="1779112"/>
            <a:ext cx="6096000" cy="2985433"/>
          </a:xfrm>
          <a:prstGeom prst="rect">
            <a:avLst/>
          </a:prstGeom>
          <a:noFill/>
        </p:spPr>
        <p:txBody>
          <a:bodyPr wrap="square">
            <a:spAutoFit/>
          </a:bodyPr>
          <a:lstStyle/>
          <a:p>
            <a:pPr algn="just" fontAlgn="base"/>
            <a:r>
              <a:rPr lang="es-MX" sz="4000" b="1" dirty="0">
                <a:solidFill>
                  <a:srgbClr val="4E4E4E"/>
                </a:solidFill>
                <a:latin typeface="Lucida Sans Unicode" panose="020B0602030504020204" pitchFamily="34" charset="0"/>
                <a:cs typeface="Lucida Sans Unicode" panose="020B0602030504020204" pitchFamily="34" charset="0"/>
              </a:rPr>
              <a:t>Paso 5:</a:t>
            </a:r>
          </a:p>
          <a:p>
            <a:pPr algn="just" fontAlgn="base"/>
            <a:endParaRPr lang="es-MX" sz="4000" b="1" dirty="0">
              <a:solidFill>
                <a:srgbClr val="4E4E4E"/>
              </a:solidFill>
              <a:latin typeface="Lucida Sans Unicode" panose="020B0602030504020204" pitchFamily="34" charset="0"/>
              <a:cs typeface="Lucida Sans Unicode" panose="020B0602030504020204" pitchFamily="34" charset="0"/>
            </a:endParaRPr>
          </a:p>
          <a:p>
            <a:pPr algn="just" fontAlgn="base"/>
            <a:r>
              <a:rPr lang="es-MX" sz="2400" dirty="0">
                <a:solidFill>
                  <a:srgbClr val="4E4E4E"/>
                </a:solidFill>
                <a:latin typeface="Lucida Sans Unicode" panose="020B0602030504020204" pitchFamily="34" charset="0"/>
                <a:cs typeface="Lucida Sans Unicode" panose="020B0602030504020204" pitchFamily="34" charset="0"/>
              </a:rPr>
              <a:t>Para finalizar, pulsa sobre el ícono con forma de flecha y listo. El mensaje será enviado.</a:t>
            </a:r>
          </a:p>
          <a:p>
            <a:pPr algn="just" fontAlgn="base"/>
            <a:endParaRPr lang="es-MX" b="1" dirty="0">
              <a:solidFill>
                <a:srgbClr val="4E4E4E"/>
              </a:solidFill>
              <a:latin typeface="Lucida Sans Unicode" panose="020B0602030504020204" pitchFamily="34" charset="0"/>
              <a:cs typeface="Lucida Sans Unicode" panose="020B0602030504020204" pitchFamily="34" charset="0"/>
            </a:endParaRPr>
          </a:p>
          <a:p>
            <a:pPr algn="just" fontAlgn="base"/>
            <a:endParaRPr lang="es-MX" sz="1800" b="1" dirty="0">
              <a:solidFill>
                <a:srgbClr val="4E4E4E"/>
              </a:solidFill>
              <a:latin typeface="Lucida Sans Unicode" panose="020B0602030504020204" pitchFamily="34" charset="0"/>
              <a:cs typeface="Lucida Sans Unicode" panose="020B0602030504020204" pitchFamily="34" charset="0"/>
            </a:endParaRPr>
          </a:p>
        </p:txBody>
      </p:sp>
      <p:pic>
        <p:nvPicPr>
          <p:cNvPr id="3" name="Imagen 2">
            <a:extLst>
              <a:ext uri="{FF2B5EF4-FFF2-40B4-BE49-F238E27FC236}">
                <a16:creationId xmlns:a16="http://schemas.microsoft.com/office/drawing/2014/main" id="{6B870DF2-BC81-4113-AAC1-9EF09A2F8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909" y="1779112"/>
            <a:ext cx="2086080" cy="4465187"/>
          </a:xfrm>
          <a:prstGeom prst="rect">
            <a:avLst/>
          </a:prstGeom>
        </p:spPr>
      </p:pic>
      <p:pic>
        <p:nvPicPr>
          <p:cNvPr id="8" name="Picture 2" descr="Emoticon Pulgar Arriba PNG transparente - StickPNG | Emoticon, Funny  emoticons, Smiley emoji">
            <a:extLst>
              <a:ext uri="{FF2B5EF4-FFF2-40B4-BE49-F238E27FC236}">
                <a16:creationId xmlns:a16="http://schemas.microsoft.com/office/drawing/2014/main" id="{13C21388-0BE2-4A5D-A74B-C8286022D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243" y="4334973"/>
            <a:ext cx="2438400" cy="2314575"/>
          </a:xfrm>
          <a:prstGeom prst="rect">
            <a:avLst/>
          </a:prstGeom>
          <a:noFill/>
          <a:extLst>
            <a:ext uri="{909E8E84-426E-40DD-AFC4-6F175D3DCCD1}">
              <a14:hiddenFill xmlns:a14="http://schemas.microsoft.com/office/drawing/2010/main">
                <a:solidFill>
                  <a:srgbClr val="FFFFFF"/>
                </a:solidFill>
              </a14:hiddenFill>
            </a:ext>
          </a:extLst>
        </p:spPr>
      </p:pic>
      <p:sp>
        <p:nvSpPr>
          <p:cNvPr id="10" name="Elipse 9">
            <a:extLst>
              <a:ext uri="{FF2B5EF4-FFF2-40B4-BE49-F238E27FC236}">
                <a16:creationId xmlns:a16="http://schemas.microsoft.com/office/drawing/2014/main" id="{62833B6B-F5BA-4F93-9C62-6D435548A20F}"/>
              </a:ext>
            </a:extLst>
          </p:cNvPr>
          <p:cNvSpPr/>
          <p:nvPr/>
        </p:nvSpPr>
        <p:spPr>
          <a:xfrm>
            <a:off x="10578517" y="4456842"/>
            <a:ext cx="565780" cy="3496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9" name="CuadroTexto 8">
            <a:extLst>
              <a:ext uri="{FF2B5EF4-FFF2-40B4-BE49-F238E27FC236}">
                <a16:creationId xmlns:a16="http://schemas.microsoft.com/office/drawing/2014/main" id="{FCFB9AD0-87A4-404F-8AD7-4316FD5673BD}"/>
              </a:ext>
            </a:extLst>
          </p:cNvPr>
          <p:cNvSpPr txBox="1"/>
          <p:nvPr/>
        </p:nvSpPr>
        <p:spPr>
          <a:xfrm>
            <a:off x="11266340" y="4344800"/>
            <a:ext cx="423547" cy="461665"/>
          </a:xfrm>
          <a:prstGeom prst="rect">
            <a:avLst/>
          </a:prstGeom>
          <a:solidFill>
            <a:schemeClr val="accent4"/>
          </a:solidFill>
          <a:ln>
            <a:solidFill>
              <a:srgbClr val="FF0000"/>
            </a:solidFill>
          </a:ln>
        </p:spPr>
        <p:txBody>
          <a:bodyPr wrap="square">
            <a:spAutoFit/>
          </a:bodyPr>
          <a:lstStyle/>
          <a:p>
            <a:r>
              <a:rPr lang="es-MX" sz="2400" b="1" dirty="0">
                <a:solidFill>
                  <a:srgbClr val="FF0000"/>
                </a:solidFill>
                <a:latin typeface="Source Sans Pro" panose="020B0503030403020204" pitchFamily="34" charset="0"/>
              </a:rPr>
              <a:t>5</a:t>
            </a:r>
            <a:endParaRPr lang="es-MX" sz="2400" dirty="0">
              <a:solidFill>
                <a:srgbClr val="FF0000"/>
              </a:solidFill>
            </a:endParaRPr>
          </a:p>
        </p:txBody>
      </p:sp>
    </p:spTree>
    <p:extLst>
      <p:ext uri="{BB962C8B-B14F-4D97-AF65-F5344CB8AC3E}">
        <p14:creationId xmlns:p14="http://schemas.microsoft.com/office/powerpoint/2010/main" val="2538100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291874" y="395655"/>
            <a:ext cx="11899411" cy="769441"/>
          </a:xfrm>
          <a:prstGeom prst="rect">
            <a:avLst/>
          </a:prstGeom>
          <a:noFill/>
        </p:spPr>
        <p:txBody>
          <a:bodyPr wrap="none">
            <a:spAutoFit/>
          </a:bodyPr>
          <a:lstStyle/>
          <a:p>
            <a:pPr fontAlgn="base"/>
            <a:r>
              <a:rPr lang="es-MX" sz="4400" b="1" dirty="0">
                <a:solidFill>
                  <a:schemeClr val="bg1"/>
                </a:solidFill>
                <a:latin typeface="Lucida Sans Unicode" panose="020B0602030504020204" pitchFamily="34" charset="0"/>
                <a:cs typeface="Lucida Sans Unicode" panose="020B0602030504020204" pitchFamily="34" charset="0"/>
              </a:rPr>
              <a:t>¿Cómo responder un mensaje en el grupo?</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339660" y="1206797"/>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1:</a:t>
            </a:r>
          </a:p>
        </p:txBody>
      </p:sp>
      <p:sp>
        <p:nvSpPr>
          <p:cNvPr id="11" name="CuadroTexto 10">
            <a:extLst>
              <a:ext uri="{FF2B5EF4-FFF2-40B4-BE49-F238E27FC236}">
                <a16:creationId xmlns:a16="http://schemas.microsoft.com/office/drawing/2014/main" id="{0FADCF89-9A5D-4A23-B100-46FB0BFA6906}"/>
              </a:ext>
            </a:extLst>
          </p:cNvPr>
          <p:cNvSpPr txBox="1"/>
          <p:nvPr/>
        </p:nvSpPr>
        <p:spPr>
          <a:xfrm>
            <a:off x="145580" y="1840910"/>
            <a:ext cx="6096000"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Estar en el chat del grupo donde esta el mensaje que deseas responder.</a:t>
            </a:r>
            <a:endParaRPr lang="es-MX" dirty="0">
              <a:latin typeface="Lucida Sans Unicode" panose="020B0602030504020204" pitchFamily="34" charset="0"/>
              <a:cs typeface="Lucida Sans Unicode" panose="020B0602030504020204" pitchFamily="34" charset="0"/>
            </a:endParaRPr>
          </a:p>
        </p:txBody>
      </p:sp>
      <p:sp>
        <p:nvSpPr>
          <p:cNvPr id="12" name="CuadroTexto 11">
            <a:extLst>
              <a:ext uri="{FF2B5EF4-FFF2-40B4-BE49-F238E27FC236}">
                <a16:creationId xmlns:a16="http://schemas.microsoft.com/office/drawing/2014/main" id="{6840293B-E96C-4EA4-A61C-519DDA83B3B6}"/>
              </a:ext>
            </a:extLst>
          </p:cNvPr>
          <p:cNvSpPr txBox="1"/>
          <p:nvPr/>
        </p:nvSpPr>
        <p:spPr>
          <a:xfrm>
            <a:off x="6845440" y="1313530"/>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2:</a:t>
            </a:r>
          </a:p>
        </p:txBody>
      </p:sp>
      <p:sp>
        <p:nvSpPr>
          <p:cNvPr id="13" name="CuadroTexto 12">
            <a:extLst>
              <a:ext uri="{FF2B5EF4-FFF2-40B4-BE49-F238E27FC236}">
                <a16:creationId xmlns:a16="http://schemas.microsoft.com/office/drawing/2014/main" id="{B6014DBB-386B-44EC-9CEE-2F268A13DD1C}"/>
              </a:ext>
            </a:extLst>
          </p:cNvPr>
          <p:cNvSpPr txBox="1"/>
          <p:nvPr/>
        </p:nvSpPr>
        <p:spPr>
          <a:xfrm>
            <a:off x="6845440" y="2013742"/>
            <a:ext cx="5441574"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Seleccionar  el mensaje  pulsándolo y en le menú elegir responder</a:t>
            </a:r>
            <a:endParaRPr lang="es-MX" dirty="0">
              <a:latin typeface="Lucida Sans Unicode" panose="020B0602030504020204" pitchFamily="34" charset="0"/>
              <a:cs typeface="Lucida Sans Unicode" panose="020B0602030504020204" pitchFamily="34" charset="0"/>
            </a:endParaRPr>
          </a:p>
        </p:txBody>
      </p:sp>
      <p:pic>
        <p:nvPicPr>
          <p:cNvPr id="16" name="Imagen 15">
            <a:extLst>
              <a:ext uri="{FF2B5EF4-FFF2-40B4-BE49-F238E27FC236}">
                <a16:creationId xmlns:a16="http://schemas.microsoft.com/office/drawing/2014/main" id="{C0EF8A78-6335-4636-B14F-9B5F93468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7282" y="2782667"/>
            <a:ext cx="1632316" cy="3627368"/>
          </a:xfrm>
          <a:prstGeom prst="rect">
            <a:avLst/>
          </a:prstGeom>
          <a:ln>
            <a:noFill/>
          </a:ln>
          <a:effectLst>
            <a:outerShdw blurRad="292100" dist="139700" dir="2700000" algn="tl" rotWithShape="0">
              <a:srgbClr val="333333">
                <a:alpha val="65000"/>
              </a:srgbClr>
            </a:outerShdw>
          </a:effectLst>
        </p:spPr>
      </p:pic>
      <p:sp>
        <p:nvSpPr>
          <p:cNvPr id="17" name="Elipse 16">
            <a:extLst>
              <a:ext uri="{FF2B5EF4-FFF2-40B4-BE49-F238E27FC236}">
                <a16:creationId xmlns:a16="http://schemas.microsoft.com/office/drawing/2014/main" id="{C49EC157-CB09-4814-80C6-7C257C7A7E07}"/>
              </a:ext>
            </a:extLst>
          </p:cNvPr>
          <p:cNvSpPr/>
          <p:nvPr/>
        </p:nvSpPr>
        <p:spPr>
          <a:xfrm>
            <a:off x="8942349" y="6140823"/>
            <a:ext cx="798691" cy="3496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6" name="Elipse 5">
            <a:extLst>
              <a:ext uri="{FF2B5EF4-FFF2-40B4-BE49-F238E27FC236}">
                <a16:creationId xmlns:a16="http://schemas.microsoft.com/office/drawing/2014/main" id="{8D342A09-BE0C-494E-A408-BBB158C706E4}"/>
              </a:ext>
            </a:extLst>
          </p:cNvPr>
          <p:cNvSpPr/>
          <p:nvPr/>
        </p:nvSpPr>
        <p:spPr>
          <a:xfrm>
            <a:off x="2014477" y="6241745"/>
            <a:ext cx="840509" cy="147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14">
            <a:extLst>
              <a:ext uri="{FF2B5EF4-FFF2-40B4-BE49-F238E27FC236}">
                <a16:creationId xmlns:a16="http://schemas.microsoft.com/office/drawing/2014/main" id="{36E55F42-BDB3-4E4D-8397-058E987B6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319" y="2484687"/>
            <a:ext cx="1872365" cy="4160809"/>
          </a:xfrm>
          <a:prstGeom prst="rect">
            <a:avLst/>
          </a:prstGeom>
          <a:ln>
            <a:noFill/>
          </a:ln>
          <a:effectLst>
            <a:outerShdw blurRad="292100" dist="139700" dir="2700000" algn="tl" rotWithShape="0">
              <a:srgbClr val="333333">
                <a:alpha val="65000"/>
              </a:srgbClr>
            </a:outerShdw>
          </a:effectLst>
        </p:spPr>
      </p:pic>
      <p:sp>
        <p:nvSpPr>
          <p:cNvPr id="20" name="Elipse 19">
            <a:extLst>
              <a:ext uri="{FF2B5EF4-FFF2-40B4-BE49-F238E27FC236}">
                <a16:creationId xmlns:a16="http://schemas.microsoft.com/office/drawing/2014/main" id="{8B7BC5A2-7E72-422A-B01B-2D19C131B4F3}"/>
              </a:ext>
            </a:extLst>
          </p:cNvPr>
          <p:cNvSpPr/>
          <p:nvPr/>
        </p:nvSpPr>
        <p:spPr>
          <a:xfrm>
            <a:off x="10045842" y="6140824"/>
            <a:ext cx="663756" cy="26921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mc:AlternateContent xmlns:mc="http://schemas.openxmlformats.org/markup-compatibility/2006" xmlns:p14="http://schemas.microsoft.com/office/powerpoint/2010/main">
        <mc:Choice Requires="p14">
          <p:contentPart p14:bwMode="auto" r:id="rId6">
            <p14:nvContentPartPr>
              <p14:cNvPr id="7" name="Entrada de lápiz 6">
                <a:extLst>
                  <a:ext uri="{FF2B5EF4-FFF2-40B4-BE49-F238E27FC236}">
                    <a16:creationId xmlns:a16="http://schemas.microsoft.com/office/drawing/2014/main" id="{DCD23FBD-E19F-4073-B138-DE944AC687C0}"/>
                  </a:ext>
                </a:extLst>
              </p14:cNvPr>
              <p14:cNvContentPartPr/>
              <p14:nvPr/>
            </p14:nvContentPartPr>
            <p14:xfrm>
              <a:off x="10138779" y="6280624"/>
              <a:ext cx="360" cy="3960"/>
            </p14:xfrm>
          </p:contentPart>
        </mc:Choice>
        <mc:Fallback xmlns="">
          <p:pic>
            <p:nvPicPr>
              <p:cNvPr id="7" name="Entrada de lápiz 6">
                <a:extLst>
                  <a:ext uri="{FF2B5EF4-FFF2-40B4-BE49-F238E27FC236}">
                    <a16:creationId xmlns:a16="http://schemas.microsoft.com/office/drawing/2014/main" id="{DCD23FBD-E19F-4073-B138-DE944AC687C0}"/>
                  </a:ext>
                </a:extLst>
              </p:cNvPr>
              <p:cNvPicPr/>
              <p:nvPr/>
            </p:nvPicPr>
            <p:blipFill>
              <a:blip r:embed="rId7"/>
              <a:stretch>
                <a:fillRect/>
              </a:stretch>
            </p:blipFill>
            <p:spPr>
              <a:xfrm>
                <a:off x="10130139" y="6271624"/>
                <a:ext cx="18000" cy="21600"/>
              </a:xfrm>
              <a:prstGeom prst="rect">
                <a:avLst/>
              </a:prstGeom>
            </p:spPr>
          </p:pic>
        </mc:Fallback>
      </mc:AlternateContent>
      <p:sp>
        <p:nvSpPr>
          <p:cNvPr id="9" name="Rectángulo 8">
            <a:extLst>
              <a:ext uri="{FF2B5EF4-FFF2-40B4-BE49-F238E27FC236}">
                <a16:creationId xmlns:a16="http://schemas.microsoft.com/office/drawing/2014/main" id="{B18DF04C-FBBF-4748-9878-AC69C45D5FF0}"/>
              </a:ext>
            </a:extLst>
          </p:cNvPr>
          <p:cNvSpPr/>
          <p:nvPr/>
        </p:nvSpPr>
        <p:spPr>
          <a:xfrm>
            <a:off x="10045842" y="6140823"/>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a:extLst>
              <a:ext uri="{FF2B5EF4-FFF2-40B4-BE49-F238E27FC236}">
                <a16:creationId xmlns:a16="http://schemas.microsoft.com/office/drawing/2014/main" id="{5CAF1978-EC75-41FE-824E-D93C93682480}"/>
              </a:ext>
            </a:extLst>
          </p:cNvPr>
          <p:cNvSpPr/>
          <p:nvPr/>
        </p:nvSpPr>
        <p:spPr>
          <a:xfrm>
            <a:off x="10640549" y="6289258"/>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CuadroTexto 18">
            <a:extLst>
              <a:ext uri="{FF2B5EF4-FFF2-40B4-BE49-F238E27FC236}">
                <a16:creationId xmlns:a16="http://schemas.microsoft.com/office/drawing/2014/main" id="{C3B27C7A-BF4E-46D2-AB1F-AFFD8D59DD5F}"/>
              </a:ext>
            </a:extLst>
          </p:cNvPr>
          <p:cNvSpPr txBox="1"/>
          <p:nvPr/>
        </p:nvSpPr>
        <p:spPr>
          <a:xfrm>
            <a:off x="8374495" y="6116690"/>
            <a:ext cx="423547" cy="461665"/>
          </a:xfrm>
          <a:prstGeom prst="rect">
            <a:avLst/>
          </a:prstGeom>
          <a:solidFill>
            <a:schemeClr val="accent4"/>
          </a:solidFill>
          <a:ln>
            <a:noFill/>
          </a:ln>
        </p:spPr>
        <p:txBody>
          <a:bodyPr wrap="square">
            <a:spAutoFit/>
          </a:bodyPr>
          <a:lstStyle/>
          <a:p>
            <a:r>
              <a:rPr lang="es-MX" sz="2400" b="1" dirty="0">
                <a:solidFill>
                  <a:srgbClr val="FF0000"/>
                </a:solidFill>
                <a:latin typeface="Source Sans Pro" panose="020B0503030403020204" pitchFamily="34" charset="0"/>
              </a:rPr>
              <a:t>2</a:t>
            </a:r>
            <a:endParaRPr lang="es-MX" sz="2400" dirty="0">
              <a:solidFill>
                <a:srgbClr val="FF0000"/>
              </a:solidFill>
            </a:endParaRPr>
          </a:p>
        </p:txBody>
      </p:sp>
    </p:spTree>
    <p:extLst>
      <p:ext uri="{BB962C8B-B14F-4D97-AF65-F5344CB8AC3E}">
        <p14:creationId xmlns:p14="http://schemas.microsoft.com/office/powerpoint/2010/main" val="748953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651111" y="381625"/>
            <a:ext cx="10827003" cy="707886"/>
          </a:xfrm>
          <a:prstGeom prst="rect">
            <a:avLst/>
          </a:prstGeom>
          <a:noFill/>
        </p:spPr>
        <p:txBody>
          <a:bodyPr wrap="none">
            <a:spAutoFit/>
          </a:bodyPr>
          <a:lstStyle/>
          <a:p>
            <a:pPr fontAlgn="base"/>
            <a:r>
              <a:rPr lang="es-MX" sz="4000" b="1" dirty="0">
                <a:solidFill>
                  <a:schemeClr val="bg1"/>
                </a:solidFill>
                <a:latin typeface="Lucida Sans Unicode" panose="020B0602030504020204" pitchFamily="34" charset="0"/>
                <a:cs typeface="Lucida Sans Unicode" panose="020B0602030504020204" pitchFamily="34" charset="0"/>
              </a:rPr>
              <a:t>¿Cómo responder un mensaje en el grupo?</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339660" y="1206797"/>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3:</a:t>
            </a:r>
          </a:p>
        </p:txBody>
      </p:sp>
      <p:sp>
        <p:nvSpPr>
          <p:cNvPr id="11" name="CuadroTexto 10">
            <a:extLst>
              <a:ext uri="{FF2B5EF4-FFF2-40B4-BE49-F238E27FC236}">
                <a16:creationId xmlns:a16="http://schemas.microsoft.com/office/drawing/2014/main" id="{0FADCF89-9A5D-4A23-B100-46FB0BFA6906}"/>
              </a:ext>
            </a:extLst>
          </p:cNvPr>
          <p:cNvSpPr txBox="1"/>
          <p:nvPr/>
        </p:nvSpPr>
        <p:spPr>
          <a:xfrm>
            <a:off x="124799" y="1763066"/>
            <a:ext cx="6096000" cy="400110"/>
          </a:xfrm>
          <a:prstGeom prst="rect">
            <a:avLst/>
          </a:prstGeom>
          <a:noFill/>
        </p:spPr>
        <p:txBody>
          <a:bodyPr wrap="square">
            <a:spAutoFit/>
          </a:bodyPr>
          <a:lstStyle/>
          <a:p>
            <a:r>
              <a:rPr lang="es-MX" sz="2000" b="0" i="0" dirty="0">
                <a:solidFill>
                  <a:srgbClr val="4E4E4E"/>
                </a:solidFill>
                <a:effectLst/>
                <a:latin typeface="Lucida Sans Unicode" panose="020B0602030504020204" pitchFamily="34" charset="0"/>
                <a:cs typeface="Lucida Sans Unicode" panose="020B0602030504020204" pitchFamily="34" charset="0"/>
              </a:rPr>
              <a:t>Escribir tu mensaje de respuesta.</a:t>
            </a:r>
            <a:endParaRPr lang="es-MX" sz="2000" dirty="0">
              <a:latin typeface="Lucida Sans Unicode" panose="020B0602030504020204" pitchFamily="34" charset="0"/>
              <a:cs typeface="Lucida Sans Unicode" panose="020B0602030504020204" pitchFamily="34" charset="0"/>
            </a:endParaRPr>
          </a:p>
        </p:txBody>
      </p:sp>
      <p:sp>
        <p:nvSpPr>
          <p:cNvPr id="6" name="Elipse 5">
            <a:extLst>
              <a:ext uri="{FF2B5EF4-FFF2-40B4-BE49-F238E27FC236}">
                <a16:creationId xmlns:a16="http://schemas.microsoft.com/office/drawing/2014/main" id="{8D342A09-BE0C-494E-A408-BBB158C706E4}"/>
              </a:ext>
            </a:extLst>
          </p:cNvPr>
          <p:cNvSpPr/>
          <p:nvPr/>
        </p:nvSpPr>
        <p:spPr>
          <a:xfrm>
            <a:off x="2014477" y="6241745"/>
            <a:ext cx="840509" cy="147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a:extLst>
              <a:ext uri="{FF2B5EF4-FFF2-40B4-BE49-F238E27FC236}">
                <a16:creationId xmlns:a16="http://schemas.microsoft.com/office/drawing/2014/main" id="{8B7BC5A2-7E72-422A-B01B-2D19C131B4F3}"/>
              </a:ext>
            </a:extLst>
          </p:cNvPr>
          <p:cNvSpPr/>
          <p:nvPr/>
        </p:nvSpPr>
        <p:spPr>
          <a:xfrm>
            <a:off x="10045842" y="6140824"/>
            <a:ext cx="663756" cy="26921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mc:AlternateContent xmlns:mc="http://schemas.openxmlformats.org/markup-compatibility/2006" xmlns:p14="http://schemas.microsoft.com/office/powerpoint/2010/main">
        <mc:Choice Requires="p14">
          <p:contentPart p14:bwMode="auto" r:id="rId4">
            <p14:nvContentPartPr>
              <p14:cNvPr id="7" name="Entrada de lápiz 6">
                <a:extLst>
                  <a:ext uri="{FF2B5EF4-FFF2-40B4-BE49-F238E27FC236}">
                    <a16:creationId xmlns:a16="http://schemas.microsoft.com/office/drawing/2014/main" id="{DCD23FBD-E19F-4073-B138-DE944AC687C0}"/>
                  </a:ext>
                </a:extLst>
              </p14:cNvPr>
              <p14:cNvContentPartPr/>
              <p14:nvPr/>
            </p14:nvContentPartPr>
            <p14:xfrm>
              <a:off x="10138779" y="6280624"/>
              <a:ext cx="360" cy="3960"/>
            </p14:xfrm>
          </p:contentPart>
        </mc:Choice>
        <mc:Fallback xmlns="">
          <p:pic>
            <p:nvPicPr>
              <p:cNvPr id="7" name="Entrada de lápiz 6">
                <a:extLst>
                  <a:ext uri="{FF2B5EF4-FFF2-40B4-BE49-F238E27FC236}">
                    <a16:creationId xmlns:a16="http://schemas.microsoft.com/office/drawing/2014/main" id="{DCD23FBD-E19F-4073-B138-DE944AC687C0}"/>
                  </a:ext>
                </a:extLst>
              </p:cNvPr>
              <p:cNvPicPr/>
              <p:nvPr/>
            </p:nvPicPr>
            <p:blipFill>
              <a:blip r:embed="rId5"/>
              <a:stretch>
                <a:fillRect/>
              </a:stretch>
            </p:blipFill>
            <p:spPr>
              <a:xfrm>
                <a:off x="10129779" y="6272374"/>
                <a:ext cx="18000" cy="20130"/>
              </a:xfrm>
              <a:prstGeom prst="rect">
                <a:avLst/>
              </a:prstGeom>
            </p:spPr>
          </p:pic>
        </mc:Fallback>
      </mc:AlternateContent>
      <p:sp>
        <p:nvSpPr>
          <p:cNvPr id="9" name="Rectángulo 8">
            <a:extLst>
              <a:ext uri="{FF2B5EF4-FFF2-40B4-BE49-F238E27FC236}">
                <a16:creationId xmlns:a16="http://schemas.microsoft.com/office/drawing/2014/main" id="{B18DF04C-FBBF-4748-9878-AC69C45D5FF0}"/>
              </a:ext>
            </a:extLst>
          </p:cNvPr>
          <p:cNvSpPr/>
          <p:nvPr/>
        </p:nvSpPr>
        <p:spPr>
          <a:xfrm>
            <a:off x="10045842" y="6140823"/>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a:extLst>
              <a:ext uri="{FF2B5EF4-FFF2-40B4-BE49-F238E27FC236}">
                <a16:creationId xmlns:a16="http://schemas.microsoft.com/office/drawing/2014/main" id="{5CAF1978-EC75-41FE-824E-D93C93682480}"/>
              </a:ext>
            </a:extLst>
          </p:cNvPr>
          <p:cNvSpPr/>
          <p:nvPr/>
        </p:nvSpPr>
        <p:spPr>
          <a:xfrm>
            <a:off x="10640549" y="6289258"/>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a:extLst>
              <a:ext uri="{FF2B5EF4-FFF2-40B4-BE49-F238E27FC236}">
                <a16:creationId xmlns:a16="http://schemas.microsoft.com/office/drawing/2014/main" id="{2FB4C2A4-7BCD-4318-8768-D4B10747B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3232" y="2163654"/>
            <a:ext cx="2004957" cy="4455459"/>
          </a:xfrm>
          <a:prstGeom prst="rect">
            <a:avLst/>
          </a:prstGeom>
          <a:ln>
            <a:noFill/>
          </a:ln>
          <a:effectLst>
            <a:outerShdw blurRad="292100" dist="139700" dir="2700000" algn="tl" rotWithShape="0">
              <a:srgbClr val="333333">
                <a:alpha val="65000"/>
              </a:srgbClr>
            </a:outerShdw>
          </a:effectLst>
        </p:spPr>
      </p:pic>
      <p:sp>
        <p:nvSpPr>
          <p:cNvPr id="5" name="Elipse 4">
            <a:extLst>
              <a:ext uri="{FF2B5EF4-FFF2-40B4-BE49-F238E27FC236}">
                <a16:creationId xmlns:a16="http://schemas.microsoft.com/office/drawing/2014/main" id="{9634CD2F-C503-41C4-870E-9B73AD04E233}"/>
              </a:ext>
            </a:extLst>
          </p:cNvPr>
          <p:cNvSpPr/>
          <p:nvPr/>
        </p:nvSpPr>
        <p:spPr>
          <a:xfrm>
            <a:off x="1940152" y="4571559"/>
            <a:ext cx="2465294" cy="742314"/>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CuadroTexto 21">
            <a:extLst>
              <a:ext uri="{FF2B5EF4-FFF2-40B4-BE49-F238E27FC236}">
                <a16:creationId xmlns:a16="http://schemas.microsoft.com/office/drawing/2014/main" id="{45A3C056-D4CD-4A4E-B091-DCD2B59E8C2C}"/>
              </a:ext>
            </a:extLst>
          </p:cNvPr>
          <p:cNvSpPr txBox="1"/>
          <p:nvPr/>
        </p:nvSpPr>
        <p:spPr>
          <a:xfrm>
            <a:off x="5457488" y="4185321"/>
            <a:ext cx="6096000" cy="1200329"/>
          </a:xfrm>
          <a:prstGeom prst="rect">
            <a:avLst/>
          </a:prstGeom>
          <a:noFill/>
        </p:spPr>
        <p:txBody>
          <a:bodyPr wrap="square">
            <a:spAutoFit/>
          </a:bodyPr>
          <a:lstStyle/>
          <a:p>
            <a:pPr algn="ctr"/>
            <a:r>
              <a:rPr lang="es-MX" sz="3600" b="1" dirty="0">
                <a:solidFill>
                  <a:srgbClr val="4E4E4E"/>
                </a:solidFill>
                <a:latin typeface="Lucida Sans Unicode" panose="020B0602030504020204" pitchFamily="34" charset="0"/>
                <a:cs typeface="Lucida Sans Unicode" panose="020B0602030504020204" pitchFamily="34" charset="0"/>
              </a:rPr>
              <a:t>¡Y listo ya has respondido el mensaje!</a:t>
            </a:r>
          </a:p>
        </p:txBody>
      </p:sp>
      <p:pic>
        <p:nvPicPr>
          <p:cNvPr id="2050" name="Picture 2" descr="Emoticon Pulgar Arriba PNG transparente - StickPNG | Emoticon, Funny  emoticons, Smiley emoji">
            <a:extLst>
              <a:ext uri="{FF2B5EF4-FFF2-40B4-BE49-F238E27FC236}">
                <a16:creationId xmlns:a16="http://schemas.microsoft.com/office/drawing/2014/main" id="{BBFF5944-1C1C-4D24-ADDA-56C28A94D0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3440" y="1634952"/>
            <a:ext cx="2438400" cy="231457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CA384C75-80E2-47FD-BA73-B9F610DAB240}"/>
              </a:ext>
            </a:extLst>
          </p:cNvPr>
          <p:cNvSpPr txBox="1"/>
          <p:nvPr/>
        </p:nvSpPr>
        <p:spPr>
          <a:xfrm>
            <a:off x="1289351" y="4647759"/>
            <a:ext cx="423547"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3</a:t>
            </a:r>
            <a:endParaRPr lang="es-MX" sz="2400" dirty="0">
              <a:solidFill>
                <a:srgbClr val="FF0000"/>
              </a:solidFill>
            </a:endParaRPr>
          </a:p>
        </p:txBody>
      </p:sp>
    </p:spTree>
    <p:extLst>
      <p:ext uri="{BB962C8B-B14F-4D97-AF65-F5344CB8AC3E}">
        <p14:creationId xmlns:p14="http://schemas.microsoft.com/office/powerpoint/2010/main" val="2599052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090623" y="183924"/>
            <a:ext cx="9775433" cy="923330"/>
          </a:xfrm>
          <a:prstGeom prst="rect">
            <a:avLst/>
          </a:prstGeom>
          <a:noFill/>
        </p:spPr>
        <p:txBody>
          <a:bodyPr wrap="none">
            <a:spAutoFit/>
          </a:bodyPr>
          <a:lstStyle/>
          <a:p>
            <a:pPr fontAlgn="base"/>
            <a:r>
              <a:rPr lang="es-MX" sz="5400" b="1" dirty="0">
                <a:solidFill>
                  <a:schemeClr val="bg1"/>
                </a:solidFill>
                <a:latin typeface="Lucida Sans Unicode" panose="020B0602030504020204" pitchFamily="34" charset="0"/>
                <a:cs typeface="Lucida Sans Unicode" panose="020B0602030504020204" pitchFamily="34" charset="0"/>
              </a:rPr>
              <a:t>¿Cómo reenviar un mensaje?</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293478" y="1506132"/>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1:</a:t>
            </a:r>
          </a:p>
        </p:txBody>
      </p:sp>
      <p:sp>
        <p:nvSpPr>
          <p:cNvPr id="11" name="CuadroTexto 10">
            <a:extLst>
              <a:ext uri="{FF2B5EF4-FFF2-40B4-BE49-F238E27FC236}">
                <a16:creationId xmlns:a16="http://schemas.microsoft.com/office/drawing/2014/main" id="{0FADCF89-9A5D-4A23-B100-46FB0BFA6906}"/>
              </a:ext>
            </a:extLst>
          </p:cNvPr>
          <p:cNvSpPr txBox="1"/>
          <p:nvPr/>
        </p:nvSpPr>
        <p:spPr>
          <a:xfrm>
            <a:off x="408079" y="2276420"/>
            <a:ext cx="6096000"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Entra al chat del grupo o contacto donde esta el mensaje que deseas reenviar.</a:t>
            </a:r>
            <a:endParaRPr lang="es-MX" dirty="0">
              <a:latin typeface="Lucida Sans Unicode" panose="020B0602030504020204" pitchFamily="34" charset="0"/>
              <a:cs typeface="Lucida Sans Unicode" panose="020B0602030504020204" pitchFamily="34" charset="0"/>
            </a:endParaRPr>
          </a:p>
        </p:txBody>
      </p:sp>
      <p:sp>
        <p:nvSpPr>
          <p:cNvPr id="12" name="CuadroTexto 11">
            <a:extLst>
              <a:ext uri="{FF2B5EF4-FFF2-40B4-BE49-F238E27FC236}">
                <a16:creationId xmlns:a16="http://schemas.microsoft.com/office/drawing/2014/main" id="{6840293B-E96C-4EA4-A61C-519DDA83B3B6}"/>
              </a:ext>
            </a:extLst>
          </p:cNvPr>
          <p:cNvSpPr txBox="1"/>
          <p:nvPr/>
        </p:nvSpPr>
        <p:spPr>
          <a:xfrm>
            <a:off x="6845441" y="1517745"/>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2:</a:t>
            </a:r>
          </a:p>
        </p:txBody>
      </p:sp>
      <p:sp>
        <p:nvSpPr>
          <p:cNvPr id="13" name="CuadroTexto 12">
            <a:extLst>
              <a:ext uri="{FF2B5EF4-FFF2-40B4-BE49-F238E27FC236}">
                <a16:creationId xmlns:a16="http://schemas.microsoft.com/office/drawing/2014/main" id="{B6014DBB-386B-44EC-9CEE-2F268A13DD1C}"/>
              </a:ext>
            </a:extLst>
          </p:cNvPr>
          <p:cNvSpPr txBox="1"/>
          <p:nvPr/>
        </p:nvSpPr>
        <p:spPr>
          <a:xfrm>
            <a:off x="6845441" y="2276420"/>
            <a:ext cx="5441574"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Seleccionar  el mensaje  pulsándolo y en le menú elegir reenviar.</a:t>
            </a:r>
            <a:endParaRPr lang="es-MX" dirty="0">
              <a:latin typeface="Lucida Sans Unicode" panose="020B0602030504020204" pitchFamily="34" charset="0"/>
              <a:cs typeface="Lucida Sans Unicode" panose="020B0602030504020204" pitchFamily="34" charset="0"/>
            </a:endParaRPr>
          </a:p>
        </p:txBody>
      </p:sp>
      <p:pic>
        <p:nvPicPr>
          <p:cNvPr id="3" name="Imagen 2">
            <a:extLst>
              <a:ext uri="{FF2B5EF4-FFF2-40B4-BE49-F238E27FC236}">
                <a16:creationId xmlns:a16="http://schemas.microsoft.com/office/drawing/2014/main" id="{5FBE84D8-30A3-4954-B2DB-4FA675E0F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560" y="3046709"/>
            <a:ext cx="1632316" cy="3627367"/>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C0EF8A78-6335-4636-B14F-9B5F934686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811" y="2903102"/>
            <a:ext cx="1632316" cy="3627368"/>
          </a:xfrm>
          <a:prstGeom prst="rect">
            <a:avLst/>
          </a:prstGeom>
          <a:ln>
            <a:noFill/>
          </a:ln>
          <a:effectLst>
            <a:outerShdw blurRad="292100" dist="139700" dir="2700000" algn="tl" rotWithShape="0">
              <a:srgbClr val="333333">
                <a:alpha val="65000"/>
              </a:srgbClr>
            </a:outerShdw>
          </a:effectLst>
        </p:spPr>
      </p:pic>
      <p:sp>
        <p:nvSpPr>
          <p:cNvPr id="17" name="Elipse 16">
            <a:extLst>
              <a:ext uri="{FF2B5EF4-FFF2-40B4-BE49-F238E27FC236}">
                <a16:creationId xmlns:a16="http://schemas.microsoft.com/office/drawing/2014/main" id="{C49EC157-CB09-4814-80C6-7C257C7A7E07}"/>
              </a:ext>
            </a:extLst>
          </p:cNvPr>
          <p:cNvSpPr/>
          <p:nvPr/>
        </p:nvSpPr>
        <p:spPr>
          <a:xfrm>
            <a:off x="9391045" y="6260436"/>
            <a:ext cx="798691" cy="3496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4" name="CuadroTexto 13">
            <a:extLst>
              <a:ext uri="{FF2B5EF4-FFF2-40B4-BE49-F238E27FC236}">
                <a16:creationId xmlns:a16="http://schemas.microsoft.com/office/drawing/2014/main" id="{EF84B67E-70C5-4B97-8B1D-EDFBBCA05FE9}"/>
              </a:ext>
            </a:extLst>
          </p:cNvPr>
          <p:cNvSpPr txBox="1"/>
          <p:nvPr/>
        </p:nvSpPr>
        <p:spPr>
          <a:xfrm>
            <a:off x="10410377" y="6223416"/>
            <a:ext cx="423547"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2</a:t>
            </a:r>
            <a:endParaRPr lang="es-MX" sz="2400" dirty="0">
              <a:solidFill>
                <a:srgbClr val="FF0000"/>
              </a:solidFill>
            </a:endParaRPr>
          </a:p>
        </p:txBody>
      </p:sp>
    </p:spTree>
    <p:extLst>
      <p:ext uri="{BB962C8B-B14F-4D97-AF65-F5344CB8AC3E}">
        <p14:creationId xmlns:p14="http://schemas.microsoft.com/office/powerpoint/2010/main" val="2905929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501761" y="275763"/>
            <a:ext cx="9775433" cy="923330"/>
          </a:xfrm>
          <a:prstGeom prst="rect">
            <a:avLst/>
          </a:prstGeom>
          <a:noFill/>
        </p:spPr>
        <p:txBody>
          <a:bodyPr wrap="none">
            <a:spAutoFit/>
          </a:bodyPr>
          <a:lstStyle/>
          <a:p>
            <a:pPr fontAlgn="base"/>
            <a:r>
              <a:rPr lang="es-MX" sz="5400" b="1" dirty="0">
                <a:solidFill>
                  <a:schemeClr val="bg1"/>
                </a:solidFill>
                <a:latin typeface="Lucida Sans Unicode" panose="020B0602030504020204" pitchFamily="34" charset="0"/>
                <a:cs typeface="Lucida Sans Unicode" panose="020B0602030504020204" pitchFamily="34" charset="0"/>
              </a:rPr>
              <a:t>¿Cómo reenviar un mensaje?</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293478" y="1506132"/>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3:</a:t>
            </a:r>
          </a:p>
        </p:txBody>
      </p:sp>
      <p:sp>
        <p:nvSpPr>
          <p:cNvPr id="11" name="CuadroTexto 10">
            <a:extLst>
              <a:ext uri="{FF2B5EF4-FFF2-40B4-BE49-F238E27FC236}">
                <a16:creationId xmlns:a16="http://schemas.microsoft.com/office/drawing/2014/main" id="{0FADCF89-9A5D-4A23-B100-46FB0BFA6906}"/>
              </a:ext>
            </a:extLst>
          </p:cNvPr>
          <p:cNvSpPr txBox="1"/>
          <p:nvPr/>
        </p:nvSpPr>
        <p:spPr>
          <a:xfrm>
            <a:off x="211899" y="2262021"/>
            <a:ext cx="6096000"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Busca el chat del grupo o contacto donde desees reenviar </a:t>
            </a:r>
            <a:r>
              <a:rPr lang="es-MX" dirty="0">
                <a:solidFill>
                  <a:srgbClr val="4E4E4E"/>
                </a:solidFill>
                <a:latin typeface="Lucida Sans Unicode" panose="020B0602030504020204" pitchFamily="34" charset="0"/>
                <a:cs typeface="Lucida Sans Unicode" panose="020B0602030504020204" pitchFamily="34" charset="0"/>
              </a:rPr>
              <a:t>el mensaje y selecciónalo.</a:t>
            </a:r>
            <a:endParaRPr lang="es-MX" dirty="0">
              <a:latin typeface="Lucida Sans Unicode" panose="020B0602030504020204" pitchFamily="34" charset="0"/>
              <a:cs typeface="Lucida Sans Unicode" panose="020B0602030504020204" pitchFamily="34" charset="0"/>
            </a:endParaRPr>
          </a:p>
        </p:txBody>
      </p:sp>
      <p:sp>
        <p:nvSpPr>
          <p:cNvPr id="12" name="CuadroTexto 11">
            <a:extLst>
              <a:ext uri="{FF2B5EF4-FFF2-40B4-BE49-F238E27FC236}">
                <a16:creationId xmlns:a16="http://schemas.microsoft.com/office/drawing/2014/main" id="{6840293B-E96C-4EA4-A61C-519DDA83B3B6}"/>
              </a:ext>
            </a:extLst>
          </p:cNvPr>
          <p:cNvSpPr txBox="1"/>
          <p:nvPr/>
        </p:nvSpPr>
        <p:spPr>
          <a:xfrm>
            <a:off x="6845441" y="1517745"/>
            <a:ext cx="6096000"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4:</a:t>
            </a:r>
          </a:p>
        </p:txBody>
      </p:sp>
      <p:sp>
        <p:nvSpPr>
          <p:cNvPr id="13" name="CuadroTexto 12">
            <a:extLst>
              <a:ext uri="{FF2B5EF4-FFF2-40B4-BE49-F238E27FC236}">
                <a16:creationId xmlns:a16="http://schemas.microsoft.com/office/drawing/2014/main" id="{B6014DBB-386B-44EC-9CEE-2F268A13DD1C}"/>
              </a:ext>
            </a:extLst>
          </p:cNvPr>
          <p:cNvSpPr txBox="1"/>
          <p:nvPr/>
        </p:nvSpPr>
        <p:spPr>
          <a:xfrm>
            <a:off x="6732623" y="2296346"/>
            <a:ext cx="5441574" cy="1200329"/>
          </a:xfrm>
          <a:prstGeom prst="rect">
            <a:avLst/>
          </a:prstGeom>
          <a:noFill/>
        </p:spPr>
        <p:txBody>
          <a:bodyPr wrap="square">
            <a:spAutoFit/>
          </a:bodyPr>
          <a:lstStyle/>
          <a:p>
            <a:r>
              <a:rPr lang="es-MX" dirty="0">
                <a:solidFill>
                  <a:srgbClr val="4E4E4E"/>
                </a:solidFill>
                <a:latin typeface="Lucida Sans Unicode" panose="020B0602030504020204" pitchFamily="34" charset="0"/>
                <a:cs typeface="Lucida Sans Unicode" panose="020B0602030504020204" pitchFamily="34" charset="0"/>
              </a:rPr>
              <a:t>Escribe el texto que deseas agregar al mensaje reenviado y puedes presionar el botón de enviar o presionar la imagen que dice reenviar foto(mensaje).</a:t>
            </a:r>
            <a:endParaRPr lang="es-MX" dirty="0">
              <a:latin typeface="Lucida Sans Unicode" panose="020B0602030504020204" pitchFamily="34" charset="0"/>
              <a:cs typeface="Lucida Sans Unicode" panose="020B0602030504020204" pitchFamily="34" charset="0"/>
            </a:endParaRPr>
          </a:p>
        </p:txBody>
      </p:sp>
      <p:pic>
        <p:nvPicPr>
          <p:cNvPr id="17" name="Picture 2" descr="Escribir un mensaje en Telegram.">
            <a:extLst>
              <a:ext uri="{FF2B5EF4-FFF2-40B4-BE49-F238E27FC236}">
                <a16:creationId xmlns:a16="http://schemas.microsoft.com/office/drawing/2014/main" id="{793B8BFE-4A97-43DA-9901-E40943DEEB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650" t="8452" r="12950" b="4228"/>
          <a:stretch/>
        </p:blipFill>
        <p:spPr bwMode="auto">
          <a:xfrm>
            <a:off x="1098695" y="3105833"/>
            <a:ext cx="1850693" cy="3489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0AA8291-BBBC-4F87-B09C-30A41DD7F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0411" y="3243607"/>
            <a:ext cx="1508271" cy="3351713"/>
          </a:xfrm>
          <a:prstGeom prst="rect">
            <a:avLst/>
          </a:prstGeom>
          <a:ln>
            <a:noFill/>
          </a:ln>
          <a:effectLst>
            <a:outerShdw blurRad="292100" dist="139700" dir="2700000" algn="tl" rotWithShape="0">
              <a:srgbClr val="333333">
                <a:alpha val="65000"/>
              </a:srgbClr>
            </a:outerShdw>
          </a:effectLst>
        </p:spPr>
      </p:pic>
      <p:sp>
        <p:nvSpPr>
          <p:cNvPr id="18" name="Elipse 17">
            <a:extLst>
              <a:ext uri="{FF2B5EF4-FFF2-40B4-BE49-F238E27FC236}">
                <a16:creationId xmlns:a16="http://schemas.microsoft.com/office/drawing/2014/main" id="{65134E0F-404E-4AD9-AC1A-73BEB5812399}"/>
              </a:ext>
            </a:extLst>
          </p:cNvPr>
          <p:cNvSpPr/>
          <p:nvPr/>
        </p:nvSpPr>
        <p:spPr>
          <a:xfrm>
            <a:off x="9015363" y="5943600"/>
            <a:ext cx="2077942" cy="6386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4" name="CuadroTexto 13">
            <a:extLst>
              <a:ext uri="{FF2B5EF4-FFF2-40B4-BE49-F238E27FC236}">
                <a16:creationId xmlns:a16="http://schemas.microsoft.com/office/drawing/2014/main" id="{C062CF12-D6D9-4408-9E09-4BE3B518D850}"/>
              </a:ext>
            </a:extLst>
          </p:cNvPr>
          <p:cNvSpPr txBox="1"/>
          <p:nvPr/>
        </p:nvSpPr>
        <p:spPr>
          <a:xfrm>
            <a:off x="2024041" y="3429000"/>
            <a:ext cx="423547"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3</a:t>
            </a:r>
            <a:endParaRPr lang="es-MX" sz="2400" dirty="0">
              <a:solidFill>
                <a:srgbClr val="FF0000"/>
              </a:solidFill>
            </a:endParaRPr>
          </a:p>
        </p:txBody>
      </p:sp>
      <p:sp>
        <p:nvSpPr>
          <p:cNvPr id="15" name="CuadroTexto 14">
            <a:extLst>
              <a:ext uri="{FF2B5EF4-FFF2-40B4-BE49-F238E27FC236}">
                <a16:creationId xmlns:a16="http://schemas.microsoft.com/office/drawing/2014/main" id="{3EE9E88C-7C00-44E7-80F2-E6B171CE9F6F}"/>
              </a:ext>
            </a:extLst>
          </p:cNvPr>
          <p:cNvSpPr txBox="1"/>
          <p:nvPr/>
        </p:nvSpPr>
        <p:spPr>
          <a:xfrm>
            <a:off x="8492567" y="6029603"/>
            <a:ext cx="423547"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4</a:t>
            </a:r>
            <a:endParaRPr lang="es-MX" sz="2400" dirty="0">
              <a:solidFill>
                <a:srgbClr val="FF0000"/>
              </a:solidFill>
            </a:endParaRPr>
          </a:p>
        </p:txBody>
      </p:sp>
    </p:spTree>
    <p:extLst>
      <p:ext uri="{BB962C8B-B14F-4D97-AF65-F5344CB8AC3E}">
        <p14:creationId xmlns:p14="http://schemas.microsoft.com/office/powerpoint/2010/main" val="3405881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501761" y="194685"/>
            <a:ext cx="9775433" cy="923330"/>
          </a:xfrm>
          <a:prstGeom prst="rect">
            <a:avLst/>
          </a:prstGeom>
          <a:noFill/>
        </p:spPr>
        <p:txBody>
          <a:bodyPr wrap="none">
            <a:spAutoFit/>
          </a:bodyPr>
          <a:lstStyle/>
          <a:p>
            <a:pPr fontAlgn="base"/>
            <a:r>
              <a:rPr lang="es-MX" sz="5400" b="1" dirty="0">
                <a:solidFill>
                  <a:schemeClr val="bg1"/>
                </a:solidFill>
                <a:latin typeface="Lucida Sans Unicode" panose="020B0602030504020204" pitchFamily="34" charset="0"/>
                <a:cs typeface="Lucida Sans Unicode" panose="020B0602030504020204" pitchFamily="34" charset="0"/>
              </a:rPr>
              <a:t>¿Cómo reenviar un mensaje?</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375979" y="1339352"/>
            <a:ext cx="1929604" cy="646331"/>
          </a:xfrm>
          <a:prstGeom prst="rect">
            <a:avLst/>
          </a:prstGeom>
          <a:noFill/>
        </p:spPr>
        <p:txBody>
          <a:bodyPr wrap="square">
            <a:spAutoFit/>
          </a:bodyPr>
          <a:lstStyle/>
          <a:p>
            <a:r>
              <a:rPr lang="es-MX" sz="3600" b="1" dirty="0">
                <a:solidFill>
                  <a:srgbClr val="4E4E4E"/>
                </a:solidFill>
                <a:latin typeface="Lucida Sans Unicode" panose="020B0602030504020204" pitchFamily="34" charset="0"/>
                <a:cs typeface="Lucida Sans Unicode" panose="020B0602030504020204" pitchFamily="34" charset="0"/>
              </a:rPr>
              <a:t>Paso 5:</a:t>
            </a:r>
          </a:p>
        </p:txBody>
      </p:sp>
      <p:sp>
        <p:nvSpPr>
          <p:cNvPr id="11" name="CuadroTexto 10">
            <a:extLst>
              <a:ext uri="{FF2B5EF4-FFF2-40B4-BE49-F238E27FC236}">
                <a16:creationId xmlns:a16="http://schemas.microsoft.com/office/drawing/2014/main" id="{0FADCF89-9A5D-4A23-B100-46FB0BFA6906}"/>
              </a:ext>
            </a:extLst>
          </p:cNvPr>
          <p:cNvSpPr txBox="1"/>
          <p:nvPr/>
        </p:nvSpPr>
        <p:spPr>
          <a:xfrm>
            <a:off x="375939" y="1985683"/>
            <a:ext cx="6096000" cy="923330"/>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Elije Ocultar remitente para que no aparezca la leyenda de reenviado en el mensaje y después pulsa enviar mensajes.</a:t>
            </a:r>
            <a:endParaRPr lang="es-MX" dirty="0">
              <a:latin typeface="Lucida Sans Unicode" panose="020B0602030504020204" pitchFamily="34" charset="0"/>
              <a:cs typeface="Lucida Sans Unicode" panose="020B0602030504020204" pitchFamily="34" charset="0"/>
            </a:endParaRPr>
          </a:p>
        </p:txBody>
      </p:sp>
      <p:pic>
        <p:nvPicPr>
          <p:cNvPr id="3" name="Imagen 2">
            <a:extLst>
              <a:ext uri="{FF2B5EF4-FFF2-40B4-BE49-F238E27FC236}">
                <a16:creationId xmlns:a16="http://schemas.microsoft.com/office/drawing/2014/main" id="{E6674603-8E93-4741-922F-554E7DAEC340}"/>
              </a:ext>
            </a:extLst>
          </p:cNvPr>
          <p:cNvPicPr>
            <a:picLocks noChangeAspect="1"/>
          </p:cNvPicPr>
          <p:nvPr/>
        </p:nvPicPr>
        <p:blipFill rotWithShape="1">
          <a:blip r:embed="rId4">
            <a:extLst>
              <a:ext uri="{28A0092B-C50C-407E-A947-70E740481C1C}">
                <a14:useLocalDpi xmlns:a14="http://schemas.microsoft.com/office/drawing/2010/main" val="0"/>
              </a:ext>
            </a:extLst>
          </a:blip>
          <a:srcRect t="4553"/>
          <a:stretch/>
        </p:blipFill>
        <p:spPr>
          <a:xfrm>
            <a:off x="1098695" y="3074895"/>
            <a:ext cx="1565016" cy="3319443"/>
          </a:xfrm>
          <a:prstGeom prst="rect">
            <a:avLst/>
          </a:prstGeom>
          <a:ln>
            <a:noFill/>
          </a:ln>
          <a:effectLst>
            <a:outerShdw blurRad="292100" dist="139700" dir="2700000" algn="tl" rotWithShape="0">
              <a:srgbClr val="333333">
                <a:alpha val="65000"/>
              </a:srgbClr>
            </a:outerShdw>
          </a:effectLst>
        </p:spPr>
      </p:pic>
      <p:sp>
        <p:nvSpPr>
          <p:cNvPr id="14" name="Elipse 13">
            <a:extLst>
              <a:ext uri="{FF2B5EF4-FFF2-40B4-BE49-F238E27FC236}">
                <a16:creationId xmlns:a16="http://schemas.microsoft.com/office/drawing/2014/main" id="{91231641-44F7-4BCF-B8AE-F14436EFB2D2}"/>
              </a:ext>
            </a:extLst>
          </p:cNvPr>
          <p:cNvSpPr/>
          <p:nvPr/>
        </p:nvSpPr>
        <p:spPr>
          <a:xfrm>
            <a:off x="1090334" y="5253318"/>
            <a:ext cx="2077942" cy="417868"/>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8" name="Elipse 17">
            <a:extLst>
              <a:ext uri="{FF2B5EF4-FFF2-40B4-BE49-F238E27FC236}">
                <a16:creationId xmlns:a16="http://schemas.microsoft.com/office/drawing/2014/main" id="{65134E0F-404E-4AD9-AC1A-73BEB5812399}"/>
              </a:ext>
            </a:extLst>
          </p:cNvPr>
          <p:cNvSpPr/>
          <p:nvPr/>
        </p:nvSpPr>
        <p:spPr>
          <a:xfrm>
            <a:off x="1443318" y="5837880"/>
            <a:ext cx="1299882" cy="308031"/>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5" name="CuadroTexto 14">
            <a:extLst>
              <a:ext uri="{FF2B5EF4-FFF2-40B4-BE49-F238E27FC236}">
                <a16:creationId xmlns:a16="http://schemas.microsoft.com/office/drawing/2014/main" id="{69F7C7F6-3323-4CE0-AF67-78A689DA50B9}"/>
              </a:ext>
            </a:extLst>
          </p:cNvPr>
          <p:cNvSpPr txBox="1"/>
          <p:nvPr/>
        </p:nvSpPr>
        <p:spPr>
          <a:xfrm>
            <a:off x="5474503" y="4261923"/>
            <a:ext cx="6096000" cy="1200329"/>
          </a:xfrm>
          <a:prstGeom prst="rect">
            <a:avLst/>
          </a:prstGeom>
          <a:noFill/>
        </p:spPr>
        <p:txBody>
          <a:bodyPr wrap="square">
            <a:spAutoFit/>
          </a:bodyPr>
          <a:lstStyle/>
          <a:p>
            <a:pPr algn="ctr"/>
            <a:r>
              <a:rPr lang="es-MX" sz="3600" b="1" dirty="0">
                <a:solidFill>
                  <a:srgbClr val="4E4E4E"/>
                </a:solidFill>
                <a:latin typeface="Lucida Sans Unicode" panose="020B0602030504020204" pitchFamily="34" charset="0"/>
                <a:cs typeface="Lucida Sans Unicode" panose="020B0602030504020204" pitchFamily="34" charset="0"/>
              </a:rPr>
              <a:t>¡Y listo el mensaje ha sido reenviado!</a:t>
            </a:r>
          </a:p>
        </p:txBody>
      </p:sp>
      <p:pic>
        <p:nvPicPr>
          <p:cNvPr id="1026" name="Picture 2" descr="Ilustración De Emoticon Feliz Que Da El Pulgar Para Arriba Aislados En El  Fondo Blanco Ilustraciones Svg, Vectoriales, Clip Art Vectorizado Libre De  Derechos. Image 45971097.">
            <a:extLst>
              <a:ext uri="{FF2B5EF4-FFF2-40B4-BE49-F238E27FC236}">
                <a16:creationId xmlns:a16="http://schemas.microsoft.com/office/drawing/2014/main" id="{4DCF6288-6A49-4729-80A4-A2D18AC4E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903" y="2055720"/>
            <a:ext cx="2247900" cy="2038350"/>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354A006E-B71D-489F-B491-6ED865853618}"/>
              </a:ext>
            </a:extLst>
          </p:cNvPr>
          <p:cNvSpPr txBox="1"/>
          <p:nvPr/>
        </p:nvSpPr>
        <p:spPr>
          <a:xfrm>
            <a:off x="3301125" y="5622563"/>
            <a:ext cx="423547"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5</a:t>
            </a:r>
            <a:endParaRPr lang="es-MX" sz="2400" dirty="0">
              <a:solidFill>
                <a:srgbClr val="FF0000"/>
              </a:solidFill>
            </a:endParaRPr>
          </a:p>
        </p:txBody>
      </p:sp>
    </p:spTree>
    <p:extLst>
      <p:ext uri="{BB962C8B-B14F-4D97-AF65-F5344CB8AC3E}">
        <p14:creationId xmlns:p14="http://schemas.microsoft.com/office/powerpoint/2010/main" val="2072047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817151" y="233073"/>
            <a:ext cx="10557698" cy="830997"/>
          </a:xfrm>
          <a:prstGeom prst="rect">
            <a:avLst/>
          </a:prstGeom>
          <a:noFill/>
        </p:spPr>
        <p:txBody>
          <a:bodyPr wrap="none">
            <a:spAutoFit/>
          </a:bodyPr>
          <a:lstStyle/>
          <a:p>
            <a:pPr fontAlgn="base"/>
            <a:r>
              <a:rPr lang="es-MX" sz="4800" b="1" dirty="0">
                <a:solidFill>
                  <a:schemeClr val="bg1"/>
                </a:solidFill>
                <a:latin typeface="Lucida Sans Unicode" panose="020B0602030504020204" pitchFamily="34" charset="0"/>
                <a:cs typeface="Lucida Sans Unicode" panose="020B0602030504020204" pitchFamily="34" charset="0"/>
              </a:rPr>
              <a:t>¿Cómo editar un mensaje enviado?</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284242" y="1978740"/>
            <a:ext cx="1772087" cy="523220"/>
          </a:xfrm>
          <a:prstGeom prst="rect">
            <a:avLst/>
          </a:prstGeom>
          <a:noFill/>
        </p:spPr>
        <p:txBody>
          <a:bodyPr wrap="square">
            <a:spAutoFit/>
          </a:bodyPr>
          <a:lstStyle/>
          <a:p>
            <a:r>
              <a:rPr lang="es-MX" sz="2800" b="1" dirty="0">
                <a:solidFill>
                  <a:srgbClr val="4E4E4E"/>
                </a:solidFill>
                <a:latin typeface="Lucida Sans Unicode" panose="020B0602030504020204" pitchFamily="34" charset="0"/>
                <a:cs typeface="Lucida Sans Unicode" panose="020B0602030504020204" pitchFamily="34" charset="0"/>
              </a:rPr>
              <a:t>Paso 1:</a:t>
            </a:r>
          </a:p>
        </p:txBody>
      </p:sp>
      <p:sp>
        <p:nvSpPr>
          <p:cNvPr id="11" name="CuadroTexto 10">
            <a:extLst>
              <a:ext uri="{FF2B5EF4-FFF2-40B4-BE49-F238E27FC236}">
                <a16:creationId xmlns:a16="http://schemas.microsoft.com/office/drawing/2014/main" id="{0FADCF89-9A5D-4A23-B100-46FB0BFA6906}"/>
              </a:ext>
            </a:extLst>
          </p:cNvPr>
          <p:cNvSpPr txBox="1"/>
          <p:nvPr/>
        </p:nvSpPr>
        <p:spPr>
          <a:xfrm>
            <a:off x="284242" y="2521055"/>
            <a:ext cx="6096000"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Entra al chat del grupo o contacto donde esta el mensaje que deseas </a:t>
            </a:r>
            <a:r>
              <a:rPr lang="es-MX" dirty="0">
                <a:solidFill>
                  <a:srgbClr val="4E4E4E"/>
                </a:solidFill>
                <a:latin typeface="Lucida Sans Unicode" panose="020B0602030504020204" pitchFamily="34" charset="0"/>
                <a:cs typeface="Lucida Sans Unicode" panose="020B0602030504020204" pitchFamily="34" charset="0"/>
              </a:rPr>
              <a:t>editar</a:t>
            </a:r>
            <a:r>
              <a:rPr lang="es-MX" b="0" i="0" dirty="0">
                <a:solidFill>
                  <a:srgbClr val="4E4E4E"/>
                </a:solidFill>
                <a:effectLst/>
                <a:latin typeface="Lucida Sans Unicode" panose="020B0602030504020204" pitchFamily="34" charset="0"/>
                <a:cs typeface="Lucida Sans Unicode" panose="020B0602030504020204" pitchFamily="34" charset="0"/>
              </a:rPr>
              <a:t>.</a:t>
            </a:r>
            <a:endParaRPr lang="es-MX" dirty="0">
              <a:latin typeface="Lucida Sans Unicode" panose="020B0602030504020204" pitchFamily="34" charset="0"/>
              <a:cs typeface="Lucida Sans Unicode" panose="020B0602030504020204" pitchFamily="34" charset="0"/>
            </a:endParaRPr>
          </a:p>
        </p:txBody>
      </p:sp>
      <p:sp>
        <p:nvSpPr>
          <p:cNvPr id="12" name="CuadroTexto 11">
            <a:extLst>
              <a:ext uri="{FF2B5EF4-FFF2-40B4-BE49-F238E27FC236}">
                <a16:creationId xmlns:a16="http://schemas.microsoft.com/office/drawing/2014/main" id="{6840293B-E96C-4EA4-A61C-519DDA83B3B6}"/>
              </a:ext>
            </a:extLst>
          </p:cNvPr>
          <p:cNvSpPr txBox="1"/>
          <p:nvPr/>
        </p:nvSpPr>
        <p:spPr>
          <a:xfrm>
            <a:off x="6845440" y="1945702"/>
            <a:ext cx="1772087" cy="523220"/>
          </a:xfrm>
          <a:prstGeom prst="rect">
            <a:avLst/>
          </a:prstGeom>
          <a:noFill/>
        </p:spPr>
        <p:txBody>
          <a:bodyPr wrap="square">
            <a:spAutoFit/>
          </a:bodyPr>
          <a:lstStyle/>
          <a:p>
            <a:r>
              <a:rPr lang="es-MX" sz="2800" b="1" dirty="0">
                <a:solidFill>
                  <a:srgbClr val="4E4E4E"/>
                </a:solidFill>
                <a:latin typeface="Lucida Sans Unicode" panose="020B0602030504020204" pitchFamily="34" charset="0"/>
                <a:cs typeface="Lucida Sans Unicode" panose="020B0602030504020204" pitchFamily="34" charset="0"/>
              </a:rPr>
              <a:t>Paso 2:</a:t>
            </a:r>
          </a:p>
        </p:txBody>
      </p:sp>
      <p:sp>
        <p:nvSpPr>
          <p:cNvPr id="13" name="CuadroTexto 12">
            <a:extLst>
              <a:ext uri="{FF2B5EF4-FFF2-40B4-BE49-F238E27FC236}">
                <a16:creationId xmlns:a16="http://schemas.microsoft.com/office/drawing/2014/main" id="{B6014DBB-386B-44EC-9CEE-2F268A13DD1C}"/>
              </a:ext>
            </a:extLst>
          </p:cNvPr>
          <p:cNvSpPr txBox="1"/>
          <p:nvPr/>
        </p:nvSpPr>
        <p:spPr>
          <a:xfrm>
            <a:off x="6845137" y="2531218"/>
            <a:ext cx="5441574" cy="646331"/>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Seleccionar  el mensaje  pulsándolo y en le menú elegir editar(lápiz</a:t>
            </a:r>
            <a:r>
              <a:rPr lang="es-MX" dirty="0">
                <a:solidFill>
                  <a:srgbClr val="4E4E4E"/>
                </a:solidFill>
                <a:latin typeface="Lucida Sans Unicode" panose="020B0602030504020204" pitchFamily="34" charset="0"/>
                <a:cs typeface="Lucida Sans Unicode" panose="020B0602030504020204" pitchFamily="34" charset="0"/>
              </a:rPr>
              <a:t>)</a:t>
            </a:r>
            <a:r>
              <a:rPr lang="es-MX" b="0" i="0" dirty="0">
                <a:solidFill>
                  <a:srgbClr val="4E4E4E"/>
                </a:solidFill>
                <a:effectLst/>
                <a:latin typeface="Lucida Sans Unicode" panose="020B0602030504020204" pitchFamily="34" charset="0"/>
                <a:cs typeface="Lucida Sans Unicode" panose="020B0602030504020204" pitchFamily="34" charset="0"/>
              </a:rPr>
              <a:t>.</a:t>
            </a:r>
            <a:endParaRPr lang="es-MX" dirty="0">
              <a:latin typeface="Lucida Sans Unicode" panose="020B0602030504020204" pitchFamily="34" charset="0"/>
              <a:cs typeface="Lucida Sans Unicode" panose="020B0602030504020204" pitchFamily="34" charset="0"/>
            </a:endParaRPr>
          </a:p>
        </p:txBody>
      </p:sp>
      <p:pic>
        <p:nvPicPr>
          <p:cNvPr id="3" name="Imagen 2">
            <a:extLst>
              <a:ext uri="{FF2B5EF4-FFF2-40B4-BE49-F238E27FC236}">
                <a16:creationId xmlns:a16="http://schemas.microsoft.com/office/drawing/2014/main" id="{5FBE84D8-30A3-4954-B2DB-4FA675E0FC33}"/>
              </a:ext>
            </a:extLst>
          </p:cNvPr>
          <p:cNvPicPr>
            <a:picLocks noChangeAspect="1"/>
          </p:cNvPicPr>
          <p:nvPr/>
        </p:nvPicPr>
        <p:blipFill rotWithShape="1">
          <a:blip r:embed="rId4">
            <a:extLst>
              <a:ext uri="{28A0092B-C50C-407E-A947-70E740481C1C}">
                <a14:useLocalDpi xmlns:a14="http://schemas.microsoft.com/office/drawing/2010/main" val="0"/>
              </a:ext>
            </a:extLst>
          </a:blip>
          <a:srcRect t="3046"/>
          <a:stretch/>
        </p:blipFill>
        <p:spPr>
          <a:xfrm>
            <a:off x="1901396" y="3341148"/>
            <a:ext cx="1632316" cy="3516852"/>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C0EF8A78-6335-4636-B14F-9B5F934686A9}"/>
              </a:ext>
            </a:extLst>
          </p:cNvPr>
          <p:cNvPicPr>
            <a:picLocks noChangeAspect="1"/>
          </p:cNvPicPr>
          <p:nvPr/>
        </p:nvPicPr>
        <p:blipFill rotWithShape="1">
          <a:blip r:embed="rId5">
            <a:extLst>
              <a:ext uri="{28A0092B-C50C-407E-A947-70E740481C1C}">
                <a14:useLocalDpi xmlns:a14="http://schemas.microsoft.com/office/drawing/2010/main" val="0"/>
              </a:ext>
            </a:extLst>
          </a:blip>
          <a:srcRect t="5062" b="64988"/>
          <a:stretch/>
        </p:blipFill>
        <p:spPr>
          <a:xfrm>
            <a:off x="8412537" y="3840063"/>
            <a:ext cx="2544890" cy="1693753"/>
          </a:xfrm>
          <a:prstGeom prst="rect">
            <a:avLst/>
          </a:prstGeom>
          <a:ln>
            <a:noFill/>
          </a:ln>
          <a:effectLst>
            <a:outerShdw blurRad="292100" dist="139700" dir="2700000" algn="tl" rotWithShape="0">
              <a:srgbClr val="333333">
                <a:alpha val="65000"/>
              </a:srgbClr>
            </a:outerShdw>
          </a:effectLst>
        </p:spPr>
      </p:pic>
      <p:sp>
        <p:nvSpPr>
          <p:cNvPr id="17" name="Elipse 16">
            <a:extLst>
              <a:ext uri="{FF2B5EF4-FFF2-40B4-BE49-F238E27FC236}">
                <a16:creationId xmlns:a16="http://schemas.microsoft.com/office/drawing/2014/main" id="{C49EC157-CB09-4814-80C6-7C257C7A7E07}"/>
              </a:ext>
            </a:extLst>
          </p:cNvPr>
          <p:cNvSpPr/>
          <p:nvPr/>
        </p:nvSpPr>
        <p:spPr>
          <a:xfrm>
            <a:off x="9684982" y="3787037"/>
            <a:ext cx="605622" cy="3496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4" name="CuadroTexto 13">
            <a:extLst>
              <a:ext uri="{FF2B5EF4-FFF2-40B4-BE49-F238E27FC236}">
                <a16:creationId xmlns:a16="http://schemas.microsoft.com/office/drawing/2014/main" id="{69F8B6FD-7F9E-42C3-B043-0896EAA8CB17}"/>
              </a:ext>
            </a:extLst>
          </p:cNvPr>
          <p:cNvSpPr txBox="1"/>
          <p:nvPr/>
        </p:nvSpPr>
        <p:spPr>
          <a:xfrm>
            <a:off x="0" y="1360811"/>
            <a:ext cx="11682704" cy="646331"/>
          </a:xfrm>
          <a:prstGeom prst="rect">
            <a:avLst/>
          </a:prstGeom>
          <a:noFill/>
        </p:spPr>
        <p:txBody>
          <a:bodyPr wrap="square">
            <a:spAutoFit/>
          </a:bodyPr>
          <a:lstStyle/>
          <a:p>
            <a:pPr algn="ctr"/>
            <a:r>
              <a:rPr lang="es-MX" b="1" i="1" u="sng" dirty="0">
                <a:effectLst/>
                <a:latin typeface="Lucida Sans Unicode" panose="020B0602030504020204" pitchFamily="34" charset="0"/>
                <a:cs typeface="Lucida Sans Unicode" panose="020B0602030504020204" pitchFamily="34" charset="0"/>
              </a:rPr>
              <a:t>Con telegram  tenemos hasta 48 horas para editar un mensaje ya enviado, después este tiempo ya no se podara editar el mensaje enviado.</a:t>
            </a:r>
            <a:endParaRPr lang="es-MX" b="1" i="1" u="sng" dirty="0">
              <a:latin typeface="Lucida Sans Unicode" panose="020B0602030504020204" pitchFamily="34" charset="0"/>
              <a:cs typeface="Lucida Sans Unicode" panose="020B0602030504020204" pitchFamily="34" charset="0"/>
            </a:endParaRPr>
          </a:p>
        </p:txBody>
      </p:sp>
      <p:sp>
        <p:nvSpPr>
          <p:cNvPr id="21" name="Elipse 20">
            <a:extLst>
              <a:ext uri="{FF2B5EF4-FFF2-40B4-BE49-F238E27FC236}">
                <a16:creationId xmlns:a16="http://schemas.microsoft.com/office/drawing/2014/main" id="{F1AA4BC1-40C0-4E9B-A9F7-CFA8BD1E15F3}"/>
              </a:ext>
            </a:extLst>
          </p:cNvPr>
          <p:cNvSpPr/>
          <p:nvPr/>
        </p:nvSpPr>
        <p:spPr>
          <a:xfrm>
            <a:off x="9487146" y="6368386"/>
            <a:ext cx="663756" cy="26921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mc:AlternateContent xmlns:mc="http://schemas.openxmlformats.org/markup-compatibility/2006" xmlns:p14="http://schemas.microsoft.com/office/powerpoint/2010/main">
        <mc:Choice Requires="p14">
          <p:contentPart p14:bwMode="auto" r:id="rId6">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7"/>
              <a:stretch>
                <a:fillRect/>
              </a:stretch>
            </p:blipFill>
            <p:spPr>
              <a:xfrm>
                <a:off x="10076351" y="6242645"/>
                <a:ext cx="18000" cy="21600"/>
              </a:xfrm>
              <a:prstGeom prst="rect">
                <a:avLst/>
              </a:prstGeom>
            </p:spPr>
          </p:pic>
        </mc:Fallback>
      </mc:AlternateContent>
      <p:sp>
        <p:nvSpPr>
          <p:cNvPr id="23" name="Rectángulo 22">
            <a:extLst>
              <a:ext uri="{FF2B5EF4-FFF2-40B4-BE49-F238E27FC236}">
                <a16:creationId xmlns:a16="http://schemas.microsoft.com/office/drawing/2014/main" id="{5F7C1325-1E0A-4E5D-9163-730ED2DBC0BB}"/>
              </a:ext>
            </a:extLst>
          </p:cNvPr>
          <p:cNvSpPr/>
          <p:nvPr/>
        </p:nvSpPr>
        <p:spPr>
          <a:xfrm>
            <a:off x="9481000" y="6381057"/>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a:extLst>
              <a:ext uri="{FF2B5EF4-FFF2-40B4-BE49-F238E27FC236}">
                <a16:creationId xmlns:a16="http://schemas.microsoft.com/office/drawing/2014/main" id="{C17EB229-C464-42F4-92E8-66953102FC01}"/>
              </a:ext>
            </a:extLst>
          </p:cNvPr>
          <p:cNvSpPr txBox="1"/>
          <p:nvPr/>
        </p:nvSpPr>
        <p:spPr>
          <a:xfrm>
            <a:off x="9812059" y="3224948"/>
            <a:ext cx="423547"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2</a:t>
            </a:r>
            <a:endParaRPr lang="es-MX" sz="2400" dirty="0">
              <a:solidFill>
                <a:srgbClr val="FF0000"/>
              </a:solidFill>
            </a:endParaRPr>
          </a:p>
        </p:txBody>
      </p:sp>
    </p:spTree>
    <p:extLst>
      <p:ext uri="{BB962C8B-B14F-4D97-AF65-F5344CB8AC3E}">
        <p14:creationId xmlns:p14="http://schemas.microsoft.com/office/powerpoint/2010/main" val="974237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708685" y="226984"/>
            <a:ext cx="10557698" cy="830997"/>
          </a:xfrm>
          <a:prstGeom prst="rect">
            <a:avLst/>
          </a:prstGeom>
          <a:noFill/>
        </p:spPr>
        <p:txBody>
          <a:bodyPr wrap="none">
            <a:spAutoFit/>
          </a:bodyPr>
          <a:lstStyle/>
          <a:p>
            <a:pPr fontAlgn="base"/>
            <a:r>
              <a:rPr lang="es-MX" sz="4800" b="1" dirty="0">
                <a:solidFill>
                  <a:schemeClr val="bg1"/>
                </a:solidFill>
                <a:latin typeface="Lucida Sans Unicode" panose="020B0602030504020204" pitchFamily="34" charset="0"/>
                <a:cs typeface="Lucida Sans Unicode" panose="020B0602030504020204" pitchFamily="34" charset="0"/>
              </a:rPr>
              <a:t>¿Cómo editar un mensaje enviado?</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284242" y="1884887"/>
            <a:ext cx="1772087" cy="523220"/>
          </a:xfrm>
          <a:prstGeom prst="rect">
            <a:avLst/>
          </a:prstGeom>
          <a:noFill/>
        </p:spPr>
        <p:txBody>
          <a:bodyPr wrap="square">
            <a:spAutoFit/>
          </a:bodyPr>
          <a:lstStyle/>
          <a:p>
            <a:r>
              <a:rPr lang="es-MX" sz="2800" b="1" dirty="0">
                <a:solidFill>
                  <a:srgbClr val="4E4E4E"/>
                </a:solidFill>
                <a:latin typeface="Lucida Sans Unicode" panose="020B0602030504020204" pitchFamily="34" charset="0"/>
                <a:cs typeface="Lucida Sans Unicode" panose="020B0602030504020204" pitchFamily="34" charset="0"/>
              </a:rPr>
              <a:t>Paso 3:</a:t>
            </a:r>
          </a:p>
        </p:txBody>
      </p:sp>
      <p:sp>
        <p:nvSpPr>
          <p:cNvPr id="11" name="CuadroTexto 10">
            <a:extLst>
              <a:ext uri="{FF2B5EF4-FFF2-40B4-BE49-F238E27FC236}">
                <a16:creationId xmlns:a16="http://schemas.microsoft.com/office/drawing/2014/main" id="{0FADCF89-9A5D-4A23-B100-46FB0BFA6906}"/>
              </a:ext>
            </a:extLst>
          </p:cNvPr>
          <p:cNvSpPr txBox="1"/>
          <p:nvPr/>
        </p:nvSpPr>
        <p:spPr>
          <a:xfrm>
            <a:off x="284242" y="2459500"/>
            <a:ext cx="6334672" cy="369332"/>
          </a:xfrm>
          <a:prstGeom prst="rect">
            <a:avLst/>
          </a:prstGeom>
          <a:noFill/>
        </p:spPr>
        <p:txBody>
          <a:bodyPr wrap="square">
            <a:spAutoFit/>
          </a:bodyPr>
          <a:lstStyle/>
          <a:p>
            <a:r>
              <a:rPr lang="es-MX" b="0" i="0" dirty="0">
                <a:solidFill>
                  <a:srgbClr val="4E4E4E"/>
                </a:solidFill>
                <a:effectLst/>
                <a:latin typeface="Lucida Sans Unicode" panose="020B0602030504020204" pitchFamily="34" charset="0"/>
                <a:cs typeface="Lucida Sans Unicode" panose="020B0602030504020204" pitchFamily="34" charset="0"/>
              </a:rPr>
              <a:t>Modifica el texto que deseas y luego pulsa      aceptar.        </a:t>
            </a:r>
            <a:endParaRPr lang="es-MX" dirty="0">
              <a:latin typeface="Lucida Sans Unicode" panose="020B0602030504020204" pitchFamily="34" charset="0"/>
              <a:cs typeface="Lucida Sans Unicode" panose="020B0602030504020204" pitchFamily="34" charset="0"/>
            </a:endParaRPr>
          </a:p>
        </p:txBody>
      </p:sp>
      <p:sp>
        <p:nvSpPr>
          <p:cNvPr id="21" name="Elipse 20">
            <a:extLst>
              <a:ext uri="{FF2B5EF4-FFF2-40B4-BE49-F238E27FC236}">
                <a16:creationId xmlns:a16="http://schemas.microsoft.com/office/drawing/2014/main" id="{F1AA4BC1-40C0-4E9B-A9F7-CFA8BD1E15F3}"/>
              </a:ext>
            </a:extLst>
          </p:cNvPr>
          <p:cNvSpPr/>
          <p:nvPr/>
        </p:nvSpPr>
        <p:spPr>
          <a:xfrm>
            <a:off x="9992054" y="6111845"/>
            <a:ext cx="663756" cy="26921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3" name="Rectángulo 22">
            <a:extLst>
              <a:ext uri="{FF2B5EF4-FFF2-40B4-BE49-F238E27FC236}">
                <a16:creationId xmlns:a16="http://schemas.microsoft.com/office/drawing/2014/main" id="{5F7C1325-1E0A-4E5D-9163-730ED2DBC0BB}"/>
              </a:ext>
            </a:extLst>
          </p:cNvPr>
          <p:cNvSpPr/>
          <p:nvPr/>
        </p:nvSpPr>
        <p:spPr>
          <a:xfrm>
            <a:off x="9992054" y="6111844"/>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B61FCA57-7D57-43FE-9F9C-580A25FDF3AB}"/>
              </a:ext>
            </a:extLst>
          </p:cNvPr>
          <p:cNvPicPr>
            <a:picLocks noChangeAspect="1"/>
          </p:cNvPicPr>
          <p:nvPr/>
        </p:nvPicPr>
        <p:blipFill rotWithShape="1">
          <a:blip r:embed="rId6">
            <a:extLst>
              <a:ext uri="{28A0092B-C50C-407E-A947-70E740481C1C}">
                <a14:useLocalDpi xmlns:a14="http://schemas.microsoft.com/office/drawing/2010/main" val="0"/>
              </a:ext>
            </a:extLst>
          </a:blip>
          <a:srcRect t="3763"/>
          <a:stretch/>
        </p:blipFill>
        <p:spPr>
          <a:xfrm>
            <a:off x="1995964" y="3009820"/>
            <a:ext cx="1713380" cy="3664256"/>
          </a:xfrm>
          <a:prstGeom prst="rect">
            <a:avLst/>
          </a:prstGeom>
          <a:ln>
            <a:noFill/>
          </a:ln>
          <a:effectLst>
            <a:outerShdw blurRad="292100" dist="139700" dir="2700000" algn="tl" rotWithShape="0">
              <a:srgbClr val="333333">
                <a:alpha val="65000"/>
              </a:srgbClr>
            </a:outerShdw>
          </a:effectLst>
        </p:spPr>
      </p:pic>
      <p:pic>
        <p:nvPicPr>
          <p:cNvPr id="19" name="Imagen 18">
            <a:extLst>
              <a:ext uri="{FF2B5EF4-FFF2-40B4-BE49-F238E27FC236}">
                <a16:creationId xmlns:a16="http://schemas.microsoft.com/office/drawing/2014/main" id="{470F12A6-2769-499C-982F-3FF4D0B8ADE3}"/>
              </a:ext>
            </a:extLst>
          </p:cNvPr>
          <p:cNvPicPr>
            <a:picLocks noChangeAspect="1"/>
          </p:cNvPicPr>
          <p:nvPr/>
        </p:nvPicPr>
        <p:blipFill rotWithShape="1">
          <a:blip r:embed="rId6">
            <a:extLst>
              <a:ext uri="{28A0092B-C50C-407E-A947-70E740481C1C}">
                <a14:useLocalDpi xmlns:a14="http://schemas.microsoft.com/office/drawing/2010/main" val="0"/>
              </a:ext>
            </a:extLst>
          </a:blip>
          <a:srcRect l="84915" t="62286" b="31593"/>
          <a:stretch/>
        </p:blipFill>
        <p:spPr>
          <a:xfrm>
            <a:off x="5132511" y="2455693"/>
            <a:ext cx="425521" cy="383729"/>
          </a:xfrm>
          <a:prstGeom prst="rect">
            <a:avLst/>
          </a:prstGeom>
        </p:spPr>
      </p:pic>
      <p:sp>
        <p:nvSpPr>
          <p:cNvPr id="20" name="CuadroTexto 19">
            <a:extLst>
              <a:ext uri="{FF2B5EF4-FFF2-40B4-BE49-F238E27FC236}">
                <a16:creationId xmlns:a16="http://schemas.microsoft.com/office/drawing/2014/main" id="{729F8B5A-0D98-4998-9B9B-1018D5B399B8}"/>
              </a:ext>
            </a:extLst>
          </p:cNvPr>
          <p:cNvSpPr txBox="1"/>
          <p:nvPr/>
        </p:nvSpPr>
        <p:spPr>
          <a:xfrm>
            <a:off x="5434658" y="4427525"/>
            <a:ext cx="6096000" cy="1200329"/>
          </a:xfrm>
          <a:prstGeom prst="rect">
            <a:avLst/>
          </a:prstGeom>
          <a:noFill/>
        </p:spPr>
        <p:txBody>
          <a:bodyPr wrap="square">
            <a:spAutoFit/>
          </a:bodyPr>
          <a:lstStyle/>
          <a:p>
            <a:pPr algn="ctr"/>
            <a:r>
              <a:rPr lang="es-MX" sz="3600" b="1" dirty="0">
                <a:solidFill>
                  <a:srgbClr val="4E4E4E"/>
                </a:solidFill>
                <a:latin typeface="Lucida Sans Unicode" panose="020B0602030504020204" pitchFamily="34" charset="0"/>
                <a:cs typeface="Lucida Sans Unicode" panose="020B0602030504020204" pitchFamily="34" charset="0"/>
              </a:rPr>
              <a:t>¡Y listo el mensaje ha sido editado!</a:t>
            </a:r>
          </a:p>
        </p:txBody>
      </p:sp>
      <p:pic>
        <p:nvPicPr>
          <p:cNvPr id="3074" name="Picture 2" descr="Pin en imágenes">
            <a:extLst>
              <a:ext uri="{FF2B5EF4-FFF2-40B4-BE49-F238E27FC236}">
                <a16:creationId xmlns:a16="http://schemas.microsoft.com/office/drawing/2014/main" id="{13D9B30B-8498-49C0-88EE-B9D85BDDC6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366"/>
          <a:stretch/>
        </p:blipFill>
        <p:spPr bwMode="auto">
          <a:xfrm>
            <a:off x="7941682" y="2374690"/>
            <a:ext cx="1548630" cy="1862444"/>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3F78AA28-D83B-40B1-8D32-82C2660F1848}"/>
              </a:ext>
            </a:extLst>
          </p:cNvPr>
          <p:cNvSpPr txBox="1"/>
          <p:nvPr/>
        </p:nvSpPr>
        <p:spPr>
          <a:xfrm>
            <a:off x="1170285" y="5068131"/>
            <a:ext cx="423547"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3</a:t>
            </a:r>
            <a:endParaRPr lang="es-MX" sz="2400" dirty="0">
              <a:solidFill>
                <a:srgbClr val="FF0000"/>
              </a:solidFill>
            </a:endParaRPr>
          </a:p>
        </p:txBody>
      </p:sp>
      <p:sp>
        <p:nvSpPr>
          <p:cNvPr id="17" name="Elipse 16">
            <a:extLst>
              <a:ext uri="{FF2B5EF4-FFF2-40B4-BE49-F238E27FC236}">
                <a16:creationId xmlns:a16="http://schemas.microsoft.com/office/drawing/2014/main" id="{9B5A794D-BF7D-4668-A38B-6534EE8D59AB}"/>
              </a:ext>
            </a:extLst>
          </p:cNvPr>
          <p:cNvSpPr/>
          <p:nvPr/>
        </p:nvSpPr>
        <p:spPr>
          <a:xfrm>
            <a:off x="1862033" y="4965009"/>
            <a:ext cx="1974861" cy="67067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Tree>
    <p:extLst>
      <p:ext uri="{BB962C8B-B14F-4D97-AF65-F5344CB8AC3E}">
        <p14:creationId xmlns:p14="http://schemas.microsoft.com/office/powerpoint/2010/main" val="69673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2252492" y="265073"/>
            <a:ext cx="8071440" cy="830997"/>
          </a:xfrm>
          <a:prstGeom prst="rect">
            <a:avLst/>
          </a:prstGeom>
          <a:noFill/>
        </p:spPr>
        <p:txBody>
          <a:bodyPr wrap="none">
            <a:spAutoFit/>
          </a:bodyPr>
          <a:lstStyle/>
          <a:p>
            <a:pPr fontAlgn="base"/>
            <a:r>
              <a:rPr lang="es-MX" sz="4800" b="1" dirty="0">
                <a:solidFill>
                  <a:schemeClr val="bg1"/>
                </a:solidFill>
                <a:latin typeface="Lucida Sans Unicode" panose="020B0602030504020204" pitchFamily="34" charset="0"/>
                <a:cs typeface="Lucida Sans Unicode" panose="020B0602030504020204" pitchFamily="34" charset="0"/>
              </a:rPr>
              <a:t>Personalizar nuestro texto</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654650" y="1795239"/>
            <a:ext cx="10823464" cy="646331"/>
          </a:xfrm>
          <a:prstGeom prst="rect">
            <a:avLst/>
          </a:prstGeom>
          <a:noFill/>
        </p:spPr>
        <p:txBody>
          <a:bodyPr wrap="square">
            <a:spAutoFit/>
          </a:bodyPr>
          <a:lstStyle/>
          <a:p>
            <a:pPr algn="just" fontAlgn="base"/>
            <a:r>
              <a:rPr lang="es-MX" dirty="0" err="1">
                <a:solidFill>
                  <a:srgbClr val="4E4E4E"/>
                </a:solidFill>
                <a:latin typeface="Lucida Sans Unicode" panose="020B0602030504020204" pitchFamily="34" charset="0"/>
                <a:cs typeface="Lucida Sans Unicode" panose="020B0602030504020204" pitchFamily="34" charset="0"/>
              </a:rPr>
              <a:t>Telegram</a:t>
            </a:r>
            <a:r>
              <a:rPr lang="es-MX" dirty="0">
                <a:solidFill>
                  <a:srgbClr val="4E4E4E"/>
                </a:solidFill>
                <a:latin typeface="Lucida Sans Unicode" panose="020B0602030504020204" pitchFamily="34" charset="0"/>
                <a:cs typeface="Lucida Sans Unicode" panose="020B0602030504020204" pitchFamily="34" charset="0"/>
              </a:rPr>
              <a:t> también nos permite dar formato a nuestro texto antes de enviarlo. Para esto debemos realizar lo siguiente:</a:t>
            </a:r>
            <a:endParaRPr lang="es-MX" dirty="0">
              <a:latin typeface="Lucida Sans Unicode" panose="020B0602030504020204" pitchFamily="34" charset="0"/>
              <a:cs typeface="Lucida Sans Unicode" panose="020B0602030504020204" pitchFamily="34" charset="0"/>
            </a:endParaRPr>
          </a:p>
        </p:txBody>
      </p:sp>
      <p:sp>
        <p:nvSpPr>
          <p:cNvPr id="21" name="Elipse 20">
            <a:extLst>
              <a:ext uri="{FF2B5EF4-FFF2-40B4-BE49-F238E27FC236}">
                <a16:creationId xmlns:a16="http://schemas.microsoft.com/office/drawing/2014/main" id="{F1AA4BC1-40C0-4E9B-A9F7-CFA8BD1E15F3}"/>
              </a:ext>
            </a:extLst>
          </p:cNvPr>
          <p:cNvSpPr/>
          <p:nvPr/>
        </p:nvSpPr>
        <p:spPr>
          <a:xfrm>
            <a:off x="9992054" y="6111845"/>
            <a:ext cx="663756" cy="26921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3" name="Rectángulo 22">
            <a:extLst>
              <a:ext uri="{FF2B5EF4-FFF2-40B4-BE49-F238E27FC236}">
                <a16:creationId xmlns:a16="http://schemas.microsoft.com/office/drawing/2014/main" id="{5F7C1325-1E0A-4E5D-9163-730ED2DBC0BB}"/>
              </a:ext>
            </a:extLst>
          </p:cNvPr>
          <p:cNvSpPr/>
          <p:nvPr/>
        </p:nvSpPr>
        <p:spPr>
          <a:xfrm>
            <a:off x="9992054" y="6111844"/>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CuadroTexto 18">
            <a:extLst>
              <a:ext uri="{FF2B5EF4-FFF2-40B4-BE49-F238E27FC236}">
                <a16:creationId xmlns:a16="http://schemas.microsoft.com/office/drawing/2014/main" id="{FF600F76-236B-4534-9482-610AAC663C43}"/>
              </a:ext>
            </a:extLst>
          </p:cNvPr>
          <p:cNvSpPr txBox="1"/>
          <p:nvPr/>
        </p:nvSpPr>
        <p:spPr>
          <a:xfrm>
            <a:off x="654650" y="2818689"/>
            <a:ext cx="10500434" cy="2308324"/>
          </a:xfrm>
          <a:prstGeom prst="rect">
            <a:avLst/>
          </a:prstGeom>
          <a:noFill/>
        </p:spPr>
        <p:txBody>
          <a:bodyPr wrap="square">
            <a:spAutoFit/>
          </a:bodyPr>
          <a:lstStyle/>
          <a:p>
            <a:pPr marL="285750" indent="-285750">
              <a:buFont typeface="Arial" panose="020B0604020202020204" pitchFamily="34" charset="0"/>
              <a:buChar char="•"/>
            </a:pPr>
            <a:r>
              <a:rPr lang="es-MX" dirty="0">
                <a:solidFill>
                  <a:srgbClr val="4E4E4E"/>
                </a:solidFill>
                <a:latin typeface="Lucida Sans Unicode" panose="020B0602030504020204" pitchFamily="34" charset="0"/>
                <a:cs typeface="Lucida Sans Unicode" panose="020B0602030504020204" pitchFamily="34" charset="0"/>
              </a:rPr>
              <a:t>Si deseas que el texto resalte escribe </a:t>
            </a:r>
            <a:r>
              <a:rPr lang="es-MX" i="1" u="sng" dirty="0">
                <a:solidFill>
                  <a:srgbClr val="4E4E4E"/>
                </a:solidFill>
                <a:latin typeface="Lucida Sans Unicode" panose="020B0602030504020204" pitchFamily="34" charset="0"/>
                <a:cs typeface="Lucida Sans Unicode" panose="020B0602030504020204" pitchFamily="34" charset="0"/>
              </a:rPr>
              <a:t>doble asterisco antes y después del texto</a:t>
            </a:r>
            <a:r>
              <a:rPr lang="es-MX" dirty="0">
                <a:solidFill>
                  <a:srgbClr val="4E4E4E"/>
                </a:solidFill>
                <a:latin typeface="Lucida Sans Unicode" panose="020B0602030504020204" pitchFamily="34" charset="0"/>
                <a:cs typeface="Lucida Sans Unicode" panose="020B0602030504020204" pitchFamily="34" charset="0"/>
              </a:rPr>
              <a:t> </a:t>
            </a:r>
            <a:r>
              <a:rPr lang="es-MX" b="1" dirty="0">
                <a:solidFill>
                  <a:srgbClr val="FF0000"/>
                </a:solidFill>
                <a:latin typeface="Lucida Sans Unicode" panose="020B0602030504020204" pitchFamily="34" charset="0"/>
                <a:cs typeface="Lucida Sans Unicode" panose="020B0602030504020204" pitchFamily="34" charset="0"/>
              </a:rPr>
              <a:t>**Negrita**</a:t>
            </a:r>
            <a:r>
              <a:rPr lang="es-MX" b="1" dirty="0">
                <a:solidFill>
                  <a:srgbClr val="4E4E4E"/>
                </a:solidFill>
                <a:latin typeface="Lucida Sans Unicode" panose="020B0602030504020204" pitchFamily="34" charset="0"/>
                <a:cs typeface="Lucida Sans Unicode" panose="020B0602030504020204" pitchFamily="34" charset="0"/>
              </a:rPr>
              <a:t>.</a:t>
            </a:r>
          </a:p>
          <a:p>
            <a:pPr marL="285750" indent="-285750">
              <a:buFont typeface="Arial" panose="020B0604020202020204" pitchFamily="34" charset="0"/>
              <a:buChar char="•"/>
            </a:pPr>
            <a:endParaRPr lang="es-MX" b="1" i="1" u="sng" dirty="0">
              <a:solidFill>
                <a:srgbClr val="4E4E4E"/>
              </a:solidFill>
              <a:latin typeface="Lucida Sans Unicode" panose="020B0602030504020204" pitchFamily="34" charset="0"/>
              <a:cs typeface="Lucida Sans Unicode" panose="020B0602030504020204" pitchFamily="34" charset="0"/>
            </a:endParaRPr>
          </a:p>
          <a:p>
            <a:pPr marL="285750" indent="-285750">
              <a:buFont typeface="Arial" panose="020B0604020202020204" pitchFamily="34" charset="0"/>
              <a:buChar char="•"/>
            </a:pPr>
            <a:r>
              <a:rPr lang="es-MX" i="1" u="sng" dirty="0">
                <a:solidFill>
                  <a:srgbClr val="4E4E4E"/>
                </a:solidFill>
                <a:latin typeface="Lucida Sans Unicode" panose="020B0602030504020204" pitchFamily="34" charset="0"/>
                <a:cs typeface="Lucida Sans Unicode" panose="020B0602030504020204" pitchFamily="34" charset="0"/>
              </a:rPr>
              <a:t>Si lo que deseas es poner cursiva escribe Guion Mayor doble antes y después del texto </a:t>
            </a:r>
            <a:r>
              <a:rPr lang="es-MX" dirty="0">
                <a:solidFill>
                  <a:srgbClr val="FF0000"/>
                </a:solidFill>
                <a:latin typeface="Lucida Sans Unicode" panose="020B0602030504020204" pitchFamily="34" charset="0"/>
                <a:cs typeface="Lucida Sans Unicode" panose="020B0602030504020204" pitchFamily="34" charset="0"/>
              </a:rPr>
              <a:t>__Cursiva__.</a:t>
            </a:r>
          </a:p>
          <a:p>
            <a:pPr marL="285750" indent="-285750">
              <a:buFont typeface="Arial" panose="020B0604020202020204" pitchFamily="34" charset="0"/>
              <a:buChar char="•"/>
            </a:pPr>
            <a:endParaRPr lang="es-MX" dirty="0">
              <a:solidFill>
                <a:srgbClr val="FF0000"/>
              </a:solidFill>
              <a:latin typeface="Lucida Sans Unicode" panose="020B0602030504020204" pitchFamily="34" charset="0"/>
              <a:cs typeface="Lucida Sans Unicode" panose="020B0602030504020204" pitchFamily="34" charset="0"/>
            </a:endParaRPr>
          </a:p>
          <a:p>
            <a:pPr marL="285750" indent="-285750">
              <a:buFont typeface="Arial" panose="020B0604020202020204" pitchFamily="34" charset="0"/>
              <a:buChar char="•"/>
            </a:pPr>
            <a:r>
              <a:rPr lang="es-MX" dirty="0">
                <a:latin typeface="Lucida Sans Unicode" panose="020B0602030504020204" pitchFamily="34" charset="0"/>
                <a:cs typeface="Lucida Sans Unicode" panose="020B0602030504020204" pitchFamily="34" charset="0"/>
              </a:rPr>
              <a:t>Y</a:t>
            </a:r>
            <a:r>
              <a:rPr lang="es-MX" dirty="0">
                <a:solidFill>
                  <a:srgbClr val="4E4E4E"/>
                </a:solidFill>
                <a:latin typeface="Lucida Sans Unicode" panose="020B0602030504020204" pitchFamily="34" charset="0"/>
                <a:cs typeface="Lucida Sans Unicode" panose="020B0602030504020204" pitchFamily="34" charset="0"/>
              </a:rPr>
              <a:t> si lo que deseas es poner el </a:t>
            </a:r>
            <a:r>
              <a:rPr lang="es-MX" i="1" dirty="0">
                <a:solidFill>
                  <a:srgbClr val="4E4E4E"/>
                </a:solidFill>
                <a:latin typeface="Lucida Sans Unicode" panose="020B0602030504020204" pitchFamily="34" charset="0"/>
                <a:cs typeface="Lucida Sans Unicode" panose="020B0602030504020204" pitchFamily="34" charset="0"/>
              </a:rPr>
              <a:t>texto tachado </a:t>
            </a:r>
            <a:r>
              <a:rPr lang="es-MX" i="1" u="sng" dirty="0">
                <a:solidFill>
                  <a:srgbClr val="4E4E4E"/>
                </a:solidFill>
                <a:latin typeface="Lucida Sans Unicode" panose="020B0602030504020204" pitchFamily="34" charset="0"/>
                <a:cs typeface="Lucida Sans Unicode" panose="020B0602030504020204" pitchFamily="34" charset="0"/>
              </a:rPr>
              <a:t>escribe doble virgulilla (</a:t>
            </a:r>
            <a:r>
              <a:rPr lang="es-MX" dirty="0">
                <a:solidFill>
                  <a:srgbClr val="FF0000"/>
                </a:solidFill>
                <a:latin typeface="Lucida Sans Unicode" panose="020B0602030504020204" pitchFamily="34" charset="0"/>
                <a:cs typeface="Lucida Sans Unicode" panose="020B0602030504020204" pitchFamily="34" charset="0"/>
              </a:rPr>
              <a:t>~</a:t>
            </a:r>
            <a:r>
              <a:rPr lang="es-MX" i="1" u="sng" dirty="0">
                <a:solidFill>
                  <a:srgbClr val="4E4E4E"/>
                </a:solidFill>
                <a:latin typeface="Lucida Sans Unicode" panose="020B0602030504020204" pitchFamily="34" charset="0"/>
                <a:cs typeface="Lucida Sans Unicode" panose="020B0602030504020204" pitchFamily="34" charset="0"/>
              </a:rPr>
              <a:t>) antes y después del texto </a:t>
            </a:r>
            <a:r>
              <a:rPr lang="es-MX" dirty="0">
                <a:solidFill>
                  <a:srgbClr val="FF0000"/>
                </a:solidFill>
                <a:latin typeface="Lucida Sans Unicode" panose="020B0602030504020204" pitchFamily="34" charset="0"/>
                <a:cs typeface="Lucida Sans Unicode" panose="020B0602030504020204" pitchFamily="34" charset="0"/>
              </a:rPr>
              <a:t>~~Tachado~~</a:t>
            </a:r>
            <a:r>
              <a:rPr lang="es-MX" dirty="0">
                <a:latin typeface="Lucida Sans Unicode" panose="020B0602030504020204" pitchFamily="34" charset="0"/>
                <a:cs typeface="Lucida Sans Unicode" panose="020B0602030504020204" pitchFamily="34" charset="0"/>
              </a:rPr>
              <a:t>.</a:t>
            </a:r>
            <a:endParaRPr lang="es-MX" dirty="0"/>
          </a:p>
        </p:txBody>
      </p:sp>
      <p:sp>
        <p:nvSpPr>
          <p:cNvPr id="20" name="CuadroTexto 19">
            <a:extLst>
              <a:ext uri="{FF2B5EF4-FFF2-40B4-BE49-F238E27FC236}">
                <a16:creationId xmlns:a16="http://schemas.microsoft.com/office/drawing/2014/main" id="{1A06828D-A39E-48C8-999E-07F940D71F4E}"/>
              </a:ext>
            </a:extLst>
          </p:cNvPr>
          <p:cNvSpPr txBox="1"/>
          <p:nvPr/>
        </p:nvSpPr>
        <p:spPr>
          <a:xfrm>
            <a:off x="654650" y="5531097"/>
            <a:ext cx="10823464" cy="646331"/>
          </a:xfrm>
          <a:prstGeom prst="rect">
            <a:avLst/>
          </a:prstGeom>
          <a:noFill/>
        </p:spPr>
        <p:txBody>
          <a:bodyPr wrap="square">
            <a:spAutoFit/>
          </a:bodyPr>
          <a:lstStyle/>
          <a:p>
            <a:pPr algn="just" fontAlgn="base"/>
            <a:r>
              <a:rPr lang="es-MX" b="1" i="1" u="sng" dirty="0">
                <a:solidFill>
                  <a:srgbClr val="4E4E4E"/>
                </a:solidFill>
                <a:latin typeface="Lucida Sans Unicode" panose="020B0602030504020204" pitchFamily="34" charset="0"/>
                <a:cs typeface="Lucida Sans Unicode" panose="020B0602030504020204" pitchFamily="34" charset="0"/>
              </a:rPr>
              <a:t>Todo esto lo logramos por medio de estos códigos o símbolos pero también podemos hacerlo por medio de un menú, veamos…</a:t>
            </a:r>
            <a:endParaRPr lang="es-MX" b="1" i="1" u="sng"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42550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10A52F6-047D-121B-870A-D007BF2B0C78}"/>
              </a:ext>
            </a:extLst>
          </p:cNvPr>
          <p:cNvSpPr>
            <a:spLocks noGrp="1"/>
          </p:cNvSpPr>
          <p:nvPr>
            <p:ph type="ctrTitle"/>
          </p:nvPr>
        </p:nvSpPr>
        <p:spPr>
          <a:xfrm>
            <a:off x="201146" y="938931"/>
            <a:ext cx="3836894" cy="600636"/>
          </a:xfrm>
        </p:spPr>
        <p:txBody>
          <a:bodyPr>
            <a:noAutofit/>
          </a:body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¿Que es Telegram?</a:t>
            </a:r>
          </a:p>
        </p:txBody>
      </p:sp>
      <p:sp>
        <p:nvSpPr>
          <p:cNvPr id="5" name="Título 3">
            <a:extLst>
              <a:ext uri="{FF2B5EF4-FFF2-40B4-BE49-F238E27FC236}">
                <a16:creationId xmlns:a16="http://schemas.microsoft.com/office/drawing/2014/main" id="{43B4CC83-DC89-4877-A62D-F2448CA83721}"/>
              </a:ext>
            </a:extLst>
          </p:cNvPr>
          <p:cNvSpPr txBox="1">
            <a:spLocks/>
          </p:cNvSpPr>
          <p:nvPr/>
        </p:nvSpPr>
        <p:spPr>
          <a:xfrm>
            <a:off x="-1008521" y="-571090"/>
            <a:ext cx="5829300" cy="146685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400" b="1" i="1" u="sng" dirty="0">
                <a:solidFill>
                  <a:srgbClr val="004438"/>
                </a:solidFill>
                <a:latin typeface="Lucida Sans Unicode" panose="020B0602030504020204" pitchFamily="34" charset="0"/>
                <a:cs typeface="Lucida Sans Unicode" panose="020B0602030504020204" pitchFamily="34" charset="0"/>
              </a:rPr>
              <a:t>Contenido:</a:t>
            </a:r>
          </a:p>
        </p:txBody>
      </p:sp>
      <p:sp>
        <p:nvSpPr>
          <p:cNvPr id="6" name="Título 3">
            <a:extLst>
              <a:ext uri="{FF2B5EF4-FFF2-40B4-BE49-F238E27FC236}">
                <a16:creationId xmlns:a16="http://schemas.microsoft.com/office/drawing/2014/main" id="{3798518C-1567-4996-901C-3A9DD885A7E9}"/>
              </a:ext>
            </a:extLst>
          </p:cNvPr>
          <p:cNvSpPr txBox="1">
            <a:spLocks/>
          </p:cNvSpPr>
          <p:nvPr/>
        </p:nvSpPr>
        <p:spPr>
          <a:xfrm>
            <a:off x="188258" y="1546622"/>
            <a:ext cx="5333999" cy="4107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Beneficios de Telegram.</a:t>
            </a:r>
          </a:p>
        </p:txBody>
      </p:sp>
      <p:sp>
        <p:nvSpPr>
          <p:cNvPr id="7" name="Título 3">
            <a:extLst>
              <a:ext uri="{FF2B5EF4-FFF2-40B4-BE49-F238E27FC236}">
                <a16:creationId xmlns:a16="http://schemas.microsoft.com/office/drawing/2014/main" id="{A44348F2-58AC-4989-981A-FC181BCDBC80}"/>
              </a:ext>
            </a:extLst>
          </p:cNvPr>
          <p:cNvSpPr txBox="1">
            <a:spLocks/>
          </p:cNvSpPr>
          <p:nvPr/>
        </p:nvSpPr>
        <p:spPr>
          <a:xfrm>
            <a:off x="188258" y="2037888"/>
            <a:ext cx="3836894" cy="3855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Instalar Telegram.</a:t>
            </a:r>
          </a:p>
        </p:txBody>
      </p:sp>
      <p:sp>
        <p:nvSpPr>
          <p:cNvPr id="8" name="Título 3">
            <a:extLst>
              <a:ext uri="{FF2B5EF4-FFF2-40B4-BE49-F238E27FC236}">
                <a16:creationId xmlns:a16="http://schemas.microsoft.com/office/drawing/2014/main" id="{C6B55335-1EE0-4387-8D39-4C0A29F87E5C}"/>
              </a:ext>
            </a:extLst>
          </p:cNvPr>
          <p:cNvSpPr txBox="1">
            <a:spLocks/>
          </p:cNvSpPr>
          <p:nvPr/>
        </p:nvSpPr>
        <p:spPr>
          <a:xfrm>
            <a:off x="271736" y="3972680"/>
            <a:ext cx="5579970" cy="4808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Enviar mensaje en  Telegram.</a:t>
            </a:r>
          </a:p>
        </p:txBody>
      </p:sp>
      <p:sp>
        <p:nvSpPr>
          <p:cNvPr id="9" name="Título 3">
            <a:extLst>
              <a:ext uri="{FF2B5EF4-FFF2-40B4-BE49-F238E27FC236}">
                <a16:creationId xmlns:a16="http://schemas.microsoft.com/office/drawing/2014/main" id="{0D3FD160-A009-4D27-B8FC-E50B882CE2E2}"/>
              </a:ext>
            </a:extLst>
          </p:cNvPr>
          <p:cNvSpPr txBox="1">
            <a:spLocks/>
          </p:cNvSpPr>
          <p:nvPr/>
        </p:nvSpPr>
        <p:spPr>
          <a:xfrm>
            <a:off x="271736" y="4591109"/>
            <a:ext cx="6208058" cy="3842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¿Cómo responder un mensaje en el grupo?</a:t>
            </a:r>
          </a:p>
        </p:txBody>
      </p:sp>
      <p:sp>
        <p:nvSpPr>
          <p:cNvPr id="10" name="Título 3">
            <a:extLst>
              <a:ext uri="{FF2B5EF4-FFF2-40B4-BE49-F238E27FC236}">
                <a16:creationId xmlns:a16="http://schemas.microsoft.com/office/drawing/2014/main" id="{149D47E7-F028-4E62-BBB9-4A92EF7DEA92}"/>
              </a:ext>
            </a:extLst>
          </p:cNvPr>
          <p:cNvSpPr txBox="1">
            <a:spLocks/>
          </p:cNvSpPr>
          <p:nvPr/>
        </p:nvSpPr>
        <p:spPr>
          <a:xfrm>
            <a:off x="271736" y="5116946"/>
            <a:ext cx="6185085" cy="355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¿Cómo reenviar un mensaje en Telegram?</a:t>
            </a:r>
          </a:p>
        </p:txBody>
      </p:sp>
      <p:sp>
        <p:nvSpPr>
          <p:cNvPr id="14" name="Rectángulo 13">
            <a:extLst>
              <a:ext uri="{FF2B5EF4-FFF2-40B4-BE49-F238E27FC236}">
                <a16:creationId xmlns:a16="http://schemas.microsoft.com/office/drawing/2014/main" id="{9FE837B2-F333-4014-B959-434F7D444DAF}"/>
              </a:ext>
            </a:extLst>
          </p:cNvPr>
          <p:cNvSpPr/>
          <p:nvPr/>
        </p:nvSpPr>
        <p:spPr>
          <a:xfrm>
            <a:off x="234901" y="2522125"/>
            <a:ext cx="3011024" cy="424732"/>
          </a:xfrm>
          <a:prstGeom prst="rect">
            <a:avLst/>
          </a:prstGeom>
        </p:spPr>
        <p:txBody>
          <a:bodyPr vert="horz" lIns="91440" tIns="45720" rIns="91440" bIns="45720" rtlCol="0" anchor="b">
            <a:noAutofit/>
          </a:bodyPr>
          <a:lstStyle/>
          <a:p>
            <a:pPr marL="457200" indent="-457200">
              <a:lnSpc>
                <a:spcPct val="90000"/>
              </a:lnSpc>
              <a:spcBef>
                <a:spcPct val="0"/>
              </a:spcBef>
              <a:buFont typeface="Arial" panose="020B0604020202020204" pitchFamily="34" charset="0"/>
              <a:buChar char="•"/>
            </a:pPr>
            <a:r>
              <a:rPr lang="es-ES" sz="1900" b="1" dirty="0">
                <a:solidFill>
                  <a:srgbClr val="004438"/>
                </a:solidFill>
                <a:latin typeface="Lucida Sans Unicode" panose="020B0602030504020204" pitchFamily="34" charset="0"/>
                <a:ea typeface="+mj-ea"/>
                <a:cs typeface="Lucida Sans Unicode" panose="020B0602030504020204" pitchFamily="34" charset="0"/>
              </a:rPr>
              <a:t>Ajustes de usuario.</a:t>
            </a:r>
          </a:p>
        </p:txBody>
      </p:sp>
      <p:sp>
        <p:nvSpPr>
          <p:cNvPr id="15" name="CuadroTexto 14">
            <a:extLst>
              <a:ext uri="{FF2B5EF4-FFF2-40B4-BE49-F238E27FC236}">
                <a16:creationId xmlns:a16="http://schemas.microsoft.com/office/drawing/2014/main" id="{A734225B-2AB3-4162-8DA3-394189E7A287}"/>
              </a:ext>
            </a:extLst>
          </p:cNvPr>
          <p:cNvSpPr txBox="1"/>
          <p:nvPr/>
        </p:nvSpPr>
        <p:spPr>
          <a:xfrm>
            <a:off x="758214" y="2985682"/>
            <a:ext cx="5497045" cy="424732"/>
          </a:xfrm>
          <a:prstGeom prst="rect">
            <a:avLst/>
          </a:prstGeom>
        </p:spPr>
        <p:txBody>
          <a:bodyPr vert="horz" lIns="91440" tIns="45720" rIns="91440" bIns="45720" rtlCol="0" anchor="b">
            <a:noAutofit/>
          </a:bodyPr>
          <a:lstStyle>
            <a:lvl1pPr marL="457200" indent="-457200">
              <a:lnSpc>
                <a:spcPct val="90000"/>
              </a:lnSpc>
              <a:spcBef>
                <a:spcPct val="0"/>
              </a:spcBef>
              <a:buFont typeface="Arial" panose="020B0604020202020204" pitchFamily="34" charset="0"/>
              <a:buChar char="•"/>
              <a:defRPr sz="2400" b="1">
                <a:solidFill>
                  <a:srgbClr val="004438"/>
                </a:solidFill>
                <a:latin typeface="Monserrat "/>
                <a:ea typeface="+mj-ea"/>
                <a:cs typeface="+mj-cs"/>
              </a:defRPr>
            </a:lvl1pPr>
          </a:lstStyle>
          <a:p>
            <a:pPr>
              <a:buFont typeface="Wingdings" panose="05000000000000000000" pitchFamily="2" charset="2"/>
              <a:buChar char="v"/>
            </a:pPr>
            <a:r>
              <a:rPr lang="es-ES" sz="1900" dirty="0">
                <a:latin typeface="Lucida Sans Unicode" panose="020B0602030504020204" pitchFamily="34" charset="0"/>
                <a:cs typeface="Lucida Sans Unicode" panose="020B0602030504020204" pitchFamily="34" charset="0"/>
              </a:rPr>
              <a:t>¿Cómo cambiar la foto de perfil?</a:t>
            </a:r>
            <a:endParaRPr lang="es-MX" sz="1900" dirty="0">
              <a:latin typeface="Lucida Sans Unicode" panose="020B0602030504020204" pitchFamily="34" charset="0"/>
              <a:cs typeface="Lucida Sans Unicode" panose="020B0602030504020204" pitchFamily="34" charset="0"/>
            </a:endParaRPr>
          </a:p>
        </p:txBody>
      </p:sp>
      <p:sp>
        <p:nvSpPr>
          <p:cNvPr id="16" name="CuadroTexto 15">
            <a:extLst>
              <a:ext uri="{FF2B5EF4-FFF2-40B4-BE49-F238E27FC236}">
                <a16:creationId xmlns:a16="http://schemas.microsoft.com/office/drawing/2014/main" id="{9B605BC2-7CE9-4465-A48C-7BEDB9DE69CD}"/>
              </a:ext>
            </a:extLst>
          </p:cNvPr>
          <p:cNvSpPr txBox="1"/>
          <p:nvPr/>
        </p:nvSpPr>
        <p:spPr>
          <a:xfrm>
            <a:off x="758214" y="3410414"/>
            <a:ext cx="5714433" cy="424732"/>
          </a:xfrm>
          <a:prstGeom prst="rect">
            <a:avLst/>
          </a:prstGeom>
          <a:solidFill>
            <a:srgbClr val="F7E0A4"/>
          </a:solidFill>
        </p:spPr>
        <p:txBody>
          <a:bodyPr vert="horz" lIns="91440" tIns="45720" rIns="91440" bIns="45720" rtlCol="0" anchor="b">
            <a:noAutofit/>
          </a:bodyPr>
          <a:lstStyle>
            <a:lvl1pPr marL="457200" indent="-457200">
              <a:lnSpc>
                <a:spcPct val="90000"/>
              </a:lnSpc>
              <a:spcBef>
                <a:spcPct val="0"/>
              </a:spcBef>
              <a:buFont typeface="Arial" panose="020B0604020202020204" pitchFamily="34" charset="0"/>
              <a:buChar char="•"/>
              <a:defRPr sz="2400" b="1">
                <a:solidFill>
                  <a:srgbClr val="004438"/>
                </a:solidFill>
                <a:latin typeface="Monserrat "/>
                <a:ea typeface="+mj-ea"/>
                <a:cs typeface="+mj-cs"/>
              </a:defRPr>
            </a:lvl1pPr>
          </a:lstStyle>
          <a:p>
            <a:pPr>
              <a:buFont typeface="Wingdings" panose="05000000000000000000" pitchFamily="2" charset="2"/>
              <a:buChar char="v"/>
            </a:pPr>
            <a:r>
              <a:rPr lang="es-ES" sz="1900" dirty="0">
                <a:latin typeface="Lucida Sans Unicode" panose="020B0602030504020204" pitchFamily="34" charset="0"/>
                <a:cs typeface="Lucida Sans Unicode" panose="020B0602030504020204" pitchFamily="34" charset="0"/>
              </a:rPr>
              <a:t>¿Cómo agrandar texto y cambiar el tema?</a:t>
            </a:r>
            <a:endParaRPr lang="es-MX" sz="1900"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791118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2644341" y="78552"/>
            <a:ext cx="6756978" cy="707886"/>
          </a:xfrm>
          <a:prstGeom prst="rect">
            <a:avLst/>
          </a:prstGeom>
          <a:noFill/>
        </p:spPr>
        <p:txBody>
          <a:bodyPr wrap="none">
            <a:spAutoFit/>
          </a:bodyPr>
          <a:lstStyle/>
          <a:p>
            <a:pPr fontAlgn="base"/>
            <a:r>
              <a:rPr lang="es-MX" sz="4000" b="1" dirty="0">
                <a:solidFill>
                  <a:schemeClr val="bg1"/>
                </a:solidFill>
                <a:latin typeface="Lucida Sans Unicode" panose="020B0602030504020204" pitchFamily="34" charset="0"/>
                <a:cs typeface="Lucida Sans Unicode" panose="020B0602030504020204" pitchFamily="34" charset="0"/>
              </a:rPr>
              <a:t>Personalizar nuestro texto</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584300" y="4355576"/>
            <a:ext cx="6764574" cy="2031325"/>
          </a:xfrm>
          <a:prstGeom prst="rect">
            <a:avLst/>
          </a:prstGeom>
          <a:noFill/>
        </p:spPr>
        <p:txBody>
          <a:bodyPr wrap="square">
            <a:spAutoFit/>
          </a:bodyPr>
          <a:lstStyle/>
          <a:p>
            <a:pPr algn="just" fontAlgn="base"/>
            <a:r>
              <a:rPr lang="es-MX" dirty="0">
                <a:latin typeface="Lucida Sans Unicode" panose="020B0602030504020204" pitchFamily="34" charset="0"/>
                <a:cs typeface="Lucida Sans Unicode" panose="020B0602030504020204" pitchFamily="34" charset="0"/>
              </a:rPr>
              <a:t>2. Verás que aparece un menú con las opciones de cortar, copiar, spoiler y aparecen tres puntitos en la parte derecha, seleccionamos esta opción y aquí nos aparecerá la opción de cursivas, negrita y tachado, etc.</a:t>
            </a:r>
          </a:p>
          <a:p>
            <a:pPr algn="just" fontAlgn="base"/>
            <a:endParaRPr lang="es-MX" dirty="0">
              <a:latin typeface="Lucida Sans Unicode" panose="020B0602030504020204" pitchFamily="34" charset="0"/>
              <a:cs typeface="Lucida Sans Unicode" panose="020B0602030504020204" pitchFamily="34" charset="0"/>
            </a:endParaRPr>
          </a:p>
          <a:p>
            <a:pPr algn="just" fontAlgn="base"/>
            <a:r>
              <a:rPr lang="es-MX" dirty="0">
                <a:latin typeface="Lucida Sans Unicode" panose="020B0602030504020204" pitchFamily="34" charset="0"/>
                <a:cs typeface="Lucida Sans Unicode" panose="020B0602030504020204" pitchFamily="34" charset="0"/>
              </a:rPr>
              <a:t>3. Y selecciona la opción que desees. ¡Listo! </a:t>
            </a:r>
          </a:p>
          <a:p>
            <a:pPr algn="just" fontAlgn="base"/>
            <a:endParaRPr lang="es-MX" dirty="0">
              <a:latin typeface="Lucida Sans Unicode" panose="020B0602030504020204" pitchFamily="34" charset="0"/>
              <a:cs typeface="Lucida Sans Unicode" panose="020B0602030504020204" pitchFamily="34" charset="0"/>
            </a:endParaRPr>
          </a:p>
        </p:txBody>
      </p:sp>
      <p:sp>
        <p:nvSpPr>
          <p:cNvPr id="21" name="Elipse 20">
            <a:extLst>
              <a:ext uri="{FF2B5EF4-FFF2-40B4-BE49-F238E27FC236}">
                <a16:creationId xmlns:a16="http://schemas.microsoft.com/office/drawing/2014/main" id="{F1AA4BC1-40C0-4E9B-A9F7-CFA8BD1E15F3}"/>
              </a:ext>
            </a:extLst>
          </p:cNvPr>
          <p:cNvSpPr/>
          <p:nvPr/>
        </p:nvSpPr>
        <p:spPr>
          <a:xfrm>
            <a:off x="9992054" y="6111845"/>
            <a:ext cx="663756" cy="26921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3" name="Rectángulo 22">
            <a:extLst>
              <a:ext uri="{FF2B5EF4-FFF2-40B4-BE49-F238E27FC236}">
                <a16:creationId xmlns:a16="http://schemas.microsoft.com/office/drawing/2014/main" id="{5F7C1325-1E0A-4E5D-9163-730ED2DBC0BB}"/>
              </a:ext>
            </a:extLst>
          </p:cNvPr>
          <p:cNvSpPr/>
          <p:nvPr/>
        </p:nvSpPr>
        <p:spPr>
          <a:xfrm>
            <a:off x="9992054" y="6111844"/>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46E2BD0C-7A37-46E4-BA88-6BCDFA6D1B02}"/>
              </a:ext>
            </a:extLst>
          </p:cNvPr>
          <p:cNvSpPr txBox="1"/>
          <p:nvPr/>
        </p:nvSpPr>
        <p:spPr>
          <a:xfrm>
            <a:off x="443049" y="1394090"/>
            <a:ext cx="10466374" cy="646331"/>
          </a:xfrm>
          <a:prstGeom prst="rect">
            <a:avLst/>
          </a:prstGeom>
          <a:noFill/>
        </p:spPr>
        <p:txBody>
          <a:bodyPr wrap="square">
            <a:spAutoFit/>
          </a:bodyPr>
          <a:lstStyle/>
          <a:p>
            <a:pPr marL="342900" indent="-342900" algn="just" fontAlgn="base">
              <a:buFont typeface="+mj-lt"/>
              <a:buAutoNum type="arabicPeriod"/>
            </a:pPr>
            <a:r>
              <a:rPr lang="es-MX" dirty="0">
                <a:latin typeface="Lucida Sans Unicode" panose="020B0602030504020204" pitchFamily="34" charset="0"/>
                <a:cs typeface="Lucida Sans Unicode" panose="020B0602030504020204" pitchFamily="34" charset="0"/>
              </a:rPr>
              <a:t>Escribe lo que desees en el cuadro de escritura y, sin enviar el mensaje, marca el texto con el dedo hasta señalarlo por completo. </a:t>
            </a:r>
          </a:p>
        </p:txBody>
      </p:sp>
      <p:pic>
        <p:nvPicPr>
          <p:cNvPr id="5" name="Imagen 4">
            <a:extLst>
              <a:ext uri="{FF2B5EF4-FFF2-40B4-BE49-F238E27FC236}">
                <a16:creationId xmlns:a16="http://schemas.microsoft.com/office/drawing/2014/main" id="{99089673-60C7-4B41-BC48-29EC5954FA66}"/>
              </a:ext>
            </a:extLst>
          </p:cNvPr>
          <p:cNvPicPr>
            <a:picLocks noChangeAspect="1"/>
          </p:cNvPicPr>
          <p:nvPr/>
        </p:nvPicPr>
        <p:blipFill rotWithShape="1">
          <a:blip r:embed="rId6">
            <a:extLst>
              <a:ext uri="{28A0092B-C50C-407E-A947-70E740481C1C}">
                <a14:useLocalDpi xmlns:a14="http://schemas.microsoft.com/office/drawing/2010/main" val="0"/>
              </a:ext>
            </a:extLst>
          </a:blip>
          <a:srcRect t="43137" r="1870" b="42745"/>
          <a:stretch/>
        </p:blipFill>
        <p:spPr>
          <a:xfrm>
            <a:off x="2473263" y="2249819"/>
            <a:ext cx="4174956" cy="1300882"/>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17292F8B-6CE8-4133-8479-214C0FE3955C}"/>
              </a:ext>
            </a:extLst>
          </p:cNvPr>
          <p:cNvPicPr>
            <a:picLocks noChangeAspect="1"/>
          </p:cNvPicPr>
          <p:nvPr/>
        </p:nvPicPr>
        <p:blipFill rotWithShape="1">
          <a:blip r:embed="rId7">
            <a:extLst>
              <a:ext uri="{28A0092B-C50C-407E-A947-70E740481C1C}">
                <a14:useLocalDpi xmlns:a14="http://schemas.microsoft.com/office/drawing/2010/main" val="0"/>
              </a:ext>
            </a:extLst>
          </a:blip>
          <a:srcRect l="738" t="15948" r="18291" b="43006"/>
          <a:stretch/>
        </p:blipFill>
        <p:spPr>
          <a:xfrm>
            <a:off x="7760026" y="3241005"/>
            <a:ext cx="2563906" cy="28149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464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192306" y="328509"/>
            <a:ext cx="10713793" cy="707886"/>
          </a:xfrm>
          <a:prstGeom prst="rect">
            <a:avLst/>
          </a:prstGeom>
          <a:noFill/>
        </p:spPr>
        <p:txBody>
          <a:bodyPr wrap="square">
            <a:spAutoFit/>
          </a:bodyPr>
          <a:lstStyle/>
          <a:p>
            <a:pPr fontAlgn="base"/>
            <a:r>
              <a:rPr lang="es-MX" sz="4000" b="1" dirty="0">
                <a:solidFill>
                  <a:schemeClr val="bg1"/>
                </a:solidFill>
                <a:latin typeface="Lucida Sans Unicode" panose="020B0602030504020204" pitchFamily="34" charset="0"/>
                <a:cs typeface="Lucida Sans Unicode" panose="020B0602030504020204" pitchFamily="34" charset="0"/>
              </a:rPr>
              <a:t>¿Quién vio tus mensajes en el grupo?</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427180" y="2228671"/>
            <a:ext cx="10877313" cy="1200329"/>
          </a:xfrm>
          <a:prstGeom prst="rect">
            <a:avLst/>
          </a:prstGeom>
          <a:noFill/>
        </p:spPr>
        <p:txBody>
          <a:bodyPr wrap="square">
            <a:spAutoFit/>
          </a:bodyPr>
          <a:lstStyle/>
          <a:p>
            <a:pPr algn="just" fontAlgn="base"/>
            <a:r>
              <a:rPr lang="es-MX" dirty="0">
                <a:latin typeface="Lucida Sans Unicode" panose="020B0602030504020204" pitchFamily="34" charset="0"/>
                <a:cs typeface="Lucida Sans Unicode" panose="020B0602030504020204" pitchFamily="34" charset="0"/>
              </a:rPr>
              <a:t>Para saber quien leyó tu mensaje dentro de un grupo y estas en tu celular , entra al grupo y pulsa sobre cualquiera de los mensajes que enviaste y te aparecerá una ventana dentro de la cual podrás observar quién leyó tus mensajes. Si lo haces desde tu pc, posiciónate sobre el mensaje y da clic con el botón derecho para que aparezca dicha ventana, y listo.</a:t>
            </a:r>
          </a:p>
        </p:txBody>
      </p:sp>
      <p:sp>
        <p:nvSpPr>
          <p:cNvPr id="21" name="Elipse 20">
            <a:extLst>
              <a:ext uri="{FF2B5EF4-FFF2-40B4-BE49-F238E27FC236}">
                <a16:creationId xmlns:a16="http://schemas.microsoft.com/office/drawing/2014/main" id="{F1AA4BC1-40C0-4E9B-A9F7-CFA8BD1E15F3}"/>
              </a:ext>
            </a:extLst>
          </p:cNvPr>
          <p:cNvSpPr/>
          <p:nvPr/>
        </p:nvSpPr>
        <p:spPr>
          <a:xfrm>
            <a:off x="9992054" y="6111845"/>
            <a:ext cx="663756" cy="26921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3" name="Rectángulo 22">
            <a:extLst>
              <a:ext uri="{FF2B5EF4-FFF2-40B4-BE49-F238E27FC236}">
                <a16:creationId xmlns:a16="http://schemas.microsoft.com/office/drawing/2014/main" id="{5F7C1325-1E0A-4E5D-9163-730ED2DBC0BB}"/>
              </a:ext>
            </a:extLst>
          </p:cNvPr>
          <p:cNvSpPr/>
          <p:nvPr/>
        </p:nvSpPr>
        <p:spPr>
          <a:xfrm>
            <a:off x="9992054" y="6111844"/>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46E2BD0C-7A37-46E4-BA88-6BCDFA6D1B02}"/>
              </a:ext>
            </a:extLst>
          </p:cNvPr>
          <p:cNvSpPr txBox="1"/>
          <p:nvPr/>
        </p:nvSpPr>
        <p:spPr>
          <a:xfrm>
            <a:off x="443049" y="1603488"/>
            <a:ext cx="10466374" cy="369332"/>
          </a:xfrm>
          <a:prstGeom prst="rect">
            <a:avLst/>
          </a:prstGeom>
          <a:noFill/>
        </p:spPr>
        <p:txBody>
          <a:bodyPr wrap="square">
            <a:spAutoFit/>
          </a:bodyPr>
          <a:lstStyle/>
          <a:p>
            <a:pPr algn="just" fontAlgn="base"/>
            <a:r>
              <a:rPr lang="es-MX" b="1" i="1" dirty="0">
                <a:latin typeface="Lucida Sans Unicode" panose="020B0602030504020204" pitchFamily="34" charset="0"/>
                <a:cs typeface="Lucida Sans Unicode" panose="020B0602030504020204" pitchFamily="34" charset="0"/>
              </a:rPr>
              <a:t>¿Quieres saber quién leyó tu mensaje? en </a:t>
            </a:r>
            <a:r>
              <a:rPr lang="es-MX" b="1" i="1" dirty="0" err="1">
                <a:latin typeface="Lucida Sans Unicode" panose="020B0602030504020204" pitchFamily="34" charset="0"/>
                <a:cs typeface="Lucida Sans Unicode" panose="020B0602030504020204" pitchFamily="34" charset="0"/>
              </a:rPr>
              <a:t>Telegram</a:t>
            </a:r>
            <a:r>
              <a:rPr lang="es-MX" b="1" i="1" dirty="0">
                <a:latin typeface="Lucida Sans Unicode" panose="020B0602030504020204" pitchFamily="34" charset="0"/>
                <a:cs typeface="Lucida Sans Unicode" panose="020B0602030504020204" pitchFamily="34" charset="0"/>
              </a:rPr>
              <a:t> también lo podemos ver….</a:t>
            </a:r>
          </a:p>
        </p:txBody>
      </p:sp>
      <p:pic>
        <p:nvPicPr>
          <p:cNvPr id="3" name="Imagen 2">
            <a:extLst>
              <a:ext uri="{FF2B5EF4-FFF2-40B4-BE49-F238E27FC236}">
                <a16:creationId xmlns:a16="http://schemas.microsoft.com/office/drawing/2014/main" id="{3E304BB2-D6DF-40A1-94E5-BED898F503D3}"/>
              </a:ext>
            </a:extLst>
          </p:cNvPr>
          <p:cNvPicPr>
            <a:picLocks noChangeAspect="1"/>
          </p:cNvPicPr>
          <p:nvPr/>
        </p:nvPicPr>
        <p:blipFill>
          <a:blip r:embed="rId6"/>
          <a:stretch>
            <a:fillRect/>
          </a:stretch>
        </p:blipFill>
        <p:spPr>
          <a:xfrm>
            <a:off x="4054596" y="3684851"/>
            <a:ext cx="4082808" cy="2684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1603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79970" y="29978"/>
            <a:ext cx="11655087" cy="1323439"/>
          </a:xfrm>
          <a:prstGeom prst="rect">
            <a:avLst/>
          </a:prstGeom>
          <a:noFill/>
        </p:spPr>
        <p:txBody>
          <a:bodyPr wrap="square">
            <a:spAutoFit/>
          </a:bodyPr>
          <a:lstStyle/>
          <a:p>
            <a:pPr algn="ctr" fontAlgn="base"/>
            <a:r>
              <a:rPr lang="es-MX" sz="4000" b="1" dirty="0">
                <a:solidFill>
                  <a:schemeClr val="bg1"/>
                </a:solidFill>
                <a:latin typeface="Lucida Sans Unicode" panose="020B0602030504020204" pitchFamily="34" charset="0"/>
                <a:cs typeface="Lucida Sans Unicode" panose="020B0602030504020204" pitchFamily="34" charset="0"/>
              </a:rPr>
              <a:t>Esconder el autor al momento de mandar un mensaje.</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713676" y="5462446"/>
            <a:ext cx="10877313" cy="1354217"/>
          </a:xfrm>
          <a:prstGeom prst="rect">
            <a:avLst/>
          </a:prstGeom>
          <a:solidFill>
            <a:schemeClr val="bg1"/>
          </a:solidFill>
        </p:spPr>
        <p:txBody>
          <a:bodyPr wrap="square">
            <a:spAutoFit/>
          </a:bodyPr>
          <a:lstStyle/>
          <a:p>
            <a:r>
              <a:rPr lang="es-MX" sz="1600" dirty="0">
                <a:latin typeface="Lucida Sans Unicode" panose="020B0602030504020204" pitchFamily="34" charset="0"/>
                <a:cs typeface="Lucida Sans Unicode" panose="020B0602030504020204" pitchFamily="34" charset="0"/>
              </a:rPr>
              <a:t>1. Seleccionamos pulsando sobre mensaje y aparecerá una ventana donde pulsaremos en "Reenviar".</a:t>
            </a:r>
          </a:p>
          <a:p>
            <a:r>
              <a:rPr lang="es-MX" sz="1600" dirty="0">
                <a:latin typeface="Lucida Sans Unicode" panose="020B0602030504020204" pitchFamily="34" charset="0"/>
                <a:cs typeface="Lucida Sans Unicode" panose="020B0602030504020204" pitchFamily="34" charset="0"/>
              </a:rPr>
              <a:t>2. Selecciona el chat o contacto a donde quieres mandar el mensaje reenviado.</a:t>
            </a:r>
          </a:p>
          <a:p>
            <a:r>
              <a:rPr lang="es-MX" sz="1600" dirty="0">
                <a:latin typeface="Lucida Sans Unicode" panose="020B0602030504020204" pitchFamily="34" charset="0"/>
                <a:cs typeface="Lucida Sans Unicode" panose="020B0602030504020204" pitchFamily="34" charset="0"/>
              </a:rPr>
              <a:t>3. Antes de pulsar en el icono de enviar aprieta en el cuadro de "Reenviar mensaje". Aparecerán más opciones.</a:t>
            </a:r>
          </a:p>
          <a:p>
            <a:r>
              <a:rPr lang="es-MX" sz="1600" dirty="0">
                <a:latin typeface="Lucida Sans Unicode" panose="020B0602030504020204" pitchFamily="34" charset="0"/>
                <a:cs typeface="Lucida Sans Unicode" panose="020B0602030504020204" pitchFamily="34" charset="0"/>
              </a:rPr>
              <a:t>Selecciona "Ocultar remitente" y </a:t>
            </a:r>
            <a:r>
              <a:rPr lang="es-MX" sz="1600" dirty="0" err="1">
                <a:latin typeface="Lucida Sans Unicode" panose="020B0602030504020204" pitchFamily="34" charset="0"/>
                <a:cs typeface="Lucida Sans Unicode" panose="020B0602030504020204" pitchFamily="34" charset="0"/>
              </a:rPr>
              <a:t>Telegram</a:t>
            </a:r>
            <a:r>
              <a:rPr lang="es-MX" sz="1600" dirty="0">
                <a:latin typeface="Lucida Sans Unicode" panose="020B0602030504020204" pitchFamily="34" charset="0"/>
                <a:cs typeface="Lucida Sans Unicode" panose="020B0602030504020204" pitchFamily="34" charset="0"/>
              </a:rPr>
              <a:t> esconderá el nombre del autor del mensaje.</a:t>
            </a:r>
          </a:p>
        </p:txBody>
      </p:sp>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46E2BD0C-7A37-46E4-BA88-6BCDFA6D1B02}"/>
              </a:ext>
            </a:extLst>
          </p:cNvPr>
          <p:cNvSpPr txBox="1"/>
          <p:nvPr/>
        </p:nvSpPr>
        <p:spPr>
          <a:xfrm>
            <a:off x="324369" y="1606378"/>
            <a:ext cx="10466374" cy="646331"/>
          </a:xfrm>
          <a:prstGeom prst="rect">
            <a:avLst/>
          </a:prstGeom>
          <a:noFill/>
        </p:spPr>
        <p:txBody>
          <a:bodyPr wrap="square">
            <a:spAutoFit/>
          </a:bodyPr>
          <a:lstStyle/>
          <a:p>
            <a:pPr algn="just" fontAlgn="base"/>
            <a:r>
              <a:rPr lang="es-MX" dirty="0" err="1">
                <a:latin typeface="Lucida Sans Unicode" panose="020B0602030504020204" pitchFamily="34" charset="0"/>
                <a:cs typeface="Lucida Sans Unicode" panose="020B0602030504020204" pitchFamily="34" charset="0"/>
              </a:rPr>
              <a:t>Telegram</a:t>
            </a:r>
            <a:r>
              <a:rPr lang="es-MX" dirty="0">
                <a:latin typeface="Lucida Sans Unicode" panose="020B0602030504020204" pitchFamily="34" charset="0"/>
                <a:cs typeface="Lucida Sans Unicode" panose="020B0602030504020204" pitchFamily="34" charset="0"/>
              </a:rPr>
              <a:t> ofrece la opción de “</a:t>
            </a:r>
            <a:r>
              <a:rPr lang="es-MX" b="1" i="1" dirty="0">
                <a:latin typeface="Lucida Sans Unicode" panose="020B0602030504020204" pitchFamily="34" charset="0"/>
                <a:cs typeface="Lucida Sans Unicode" panose="020B0602030504020204" pitchFamily="34" charset="0"/>
              </a:rPr>
              <a:t>ocultar el remitente”, </a:t>
            </a:r>
            <a:r>
              <a:rPr lang="es-MX" dirty="0">
                <a:latin typeface="Lucida Sans Unicode" panose="020B0602030504020204" pitchFamily="34" charset="0"/>
                <a:cs typeface="Lucida Sans Unicode" panose="020B0602030504020204" pitchFamily="34" charset="0"/>
              </a:rPr>
              <a:t>esto nos permitirá tener un poco de más privacidad en los reenvíos de mensajes o información. Veamos cómo hacerlo…</a:t>
            </a:r>
            <a:r>
              <a:rPr lang="es-MX" b="1" i="1" dirty="0">
                <a:latin typeface="Lucida Sans Unicode" panose="020B0602030504020204" pitchFamily="34" charset="0"/>
                <a:cs typeface="Lucida Sans Unicode" panose="020B0602030504020204" pitchFamily="34" charset="0"/>
              </a:rPr>
              <a:t>  </a:t>
            </a:r>
          </a:p>
        </p:txBody>
      </p:sp>
      <p:pic>
        <p:nvPicPr>
          <p:cNvPr id="5" name="Imagen 4">
            <a:extLst>
              <a:ext uri="{FF2B5EF4-FFF2-40B4-BE49-F238E27FC236}">
                <a16:creationId xmlns:a16="http://schemas.microsoft.com/office/drawing/2014/main" id="{BD9D0CD3-CA8C-4F92-8DB5-8143D3514E4B}"/>
              </a:ext>
            </a:extLst>
          </p:cNvPr>
          <p:cNvPicPr>
            <a:picLocks noChangeAspect="1"/>
          </p:cNvPicPr>
          <p:nvPr/>
        </p:nvPicPr>
        <p:blipFill rotWithShape="1">
          <a:blip r:embed="rId6">
            <a:extLst>
              <a:ext uri="{28A0092B-C50C-407E-A947-70E740481C1C}">
                <a14:useLocalDpi xmlns:a14="http://schemas.microsoft.com/office/drawing/2010/main" val="0"/>
              </a:ext>
            </a:extLst>
          </a:blip>
          <a:srcRect t="40131" r="24339" b="42353"/>
          <a:stretch/>
        </p:blipFill>
        <p:spPr>
          <a:xfrm>
            <a:off x="4378190" y="3303989"/>
            <a:ext cx="2395752" cy="1201271"/>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A15B0D58-A138-461D-A321-96B794C62A97}"/>
              </a:ext>
            </a:extLst>
          </p:cNvPr>
          <p:cNvPicPr>
            <a:picLocks noChangeAspect="1"/>
          </p:cNvPicPr>
          <p:nvPr/>
        </p:nvPicPr>
        <p:blipFill rotWithShape="1">
          <a:blip r:embed="rId7">
            <a:extLst>
              <a:ext uri="{28A0092B-C50C-407E-A947-70E740481C1C}">
                <a14:useLocalDpi xmlns:a14="http://schemas.microsoft.com/office/drawing/2010/main" val="0"/>
              </a:ext>
            </a:extLst>
          </a:blip>
          <a:srcRect t="21830" r="3286" b="27712"/>
          <a:stretch/>
        </p:blipFill>
        <p:spPr>
          <a:xfrm>
            <a:off x="1015089" y="2670886"/>
            <a:ext cx="1925706" cy="2175953"/>
          </a:xfrm>
          <a:prstGeom prst="rect">
            <a:avLst/>
          </a:prstGeom>
          <a:ln>
            <a:noFill/>
          </a:ln>
          <a:effectLst>
            <a:outerShdw blurRad="292100" dist="139700" dir="2700000" algn="tl" rotWithShape="0">
              <a:srgbClr val="333333">
                <a:alpha val="65000"/>
              </a:srgbClr>
            </a:outerShdw>
          </a:effectLst>
        </p:spPr>
      </p:pic>
      <p:sp>
        <p:nvSpPr>
          <p:cNvPr id="25" name="CuadroTexto 24">
            <a:extLst>
              <a:ext uri="{FF2B5EF4-FFF2-40B4-BE49-F238E27FC236}">
                <a16:creationId xmlns:a16="http://schemas.microsoft.com/office/drawing/2014/main" id="{41F1620F-BEC3-467A-BF6B-9FDE326D4914}"/>
              </a:ext>
            </a:extLst>
          </p:cNvPr>
          <p:cNvSpPr txBox="1"/>
          <p:nvPr/>
        </p:nvSpPr>
        <p:spPr>
          <a:xfrm>
            <a:off x="122681" y="2193820"/>
            <a:ext cx="6140822" cy="400110"/>
          </a:xfrm>
          <a:prstGeom prst="rect">
            <a:avLst/>
          </a:prstGeom>
          <a:noFill/>
        </p:spPr>
        <p:txBody>
          <a:bodyPr wrap="square">
            <a:spAutoFit/>
          </a:bodyPr>
          <a:lstStyle/>
          <a:p>
            <a:r>
              <a:rPr lang="es-MX" sz="2000" u="sng" dirty="0"/>
              <a:t>Desde nuestro celular:</a:t>
            </a:r>
          </a:p>
        </p:txBody>
      </p:sp>
      <p:sp>
        <p:nvSpPr>
          <p:cNvPr id="2" name="Flecha: a la derecha 1">
            <a:extLst>
              <a:ext uri="{FF2B5EF4-FFF2-40B4-BE49-F238E27FC236}">
                <a16:creationId xmlns:a16="http://schemas.microsoft.com/office/drawing/2014/main" id="{1C71C028-F042-4260-AF40-F998DABB6563}"/>
              </a:ext>
            </a:extLst>
          </p:cNvPr>
          <p:cNvSpPr/>
          <p:nvPr/>
        </p:nvSpPr>
        <p:spPr>
          <a:xfrm>
            <a:off x="432613" y="3501612"/>
            <a:ext cx="562127" cy="319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Rectángulo 2">
            <a:extLst>
              <a:ext uri="{FF2B5EF4-FFF2-40B4-BE49-F238E27FC236}">
                <a16:creationId xmlns:a16="http://schemas.microsoft.com/office/drawing/2014/main" id="{176A3794-830E-4803-B4DF-E896E1A8D72B}"/>
              </a:ext>
            </a:extLst>
          </p:cNvPr>
          <p:cNvSpPr/>
          <p:nvPr/>
        </p:nvSpPr>
        <p:spPr>
          <a:xfrm>
            <a:off x="331944" y="3101788"/>
            <a:ext cx="274044" cy="523220"/>
          </a:xfrm>
          <a:prstGeom prst="rect">
            <a:avLst/>
          </a:prstGeom>
          <a:noFill/>
        </p:spPr>
        <p:txBody>
          <a:bodyPr wrap="square" lIns="91440" tIns="45720" rIns="91440" bIns="45720">
            <a:spAutoFit/>
          </a:bodyPr>
          <a:lstStyle/>
          <a:p>
            <a:pPr algn="ctr"/>
            <a:r>
              <a:rPr lang="es-MX" sz="2800" b="0" cap="none" spc="0" dirty="0">
                <a:ln w="0"/>
                <a:solidFill>
                  <a:schemeClr val="tx1"/>
                </a:solidFill>
                <a:effectLst>
                  <a:outerShdw blurRad="38100" dist="19050" dir="2700000" algn="tl" rotWithShape="0">
                    <a:schemeClr val="dk1">
                      <a:alpha val="40000"/>
                    </a:schemeClr>
                  </a:outerShdw>
                </a:effectLst>
              </a:rPr>
              <a:t>1</a:t>
            </a:r>
          </a:p>
        </p:txBody>
      </p:sp>
      <p:sp>
        <p:nvSpPr>
          <p:cNvPr id="16" name="Rectángulo 15">
            <a:extLst>
              <a:ext uri="{FF2B5EF4-FFF2-40B4-BE49-F238E27FC236}">
                <a16:creationId xmlns:a16="http://schemas.microsoft.com/office/drawing/2014/main" id="{E4B95FC0-6C97-4949-B9A1-D31A5A34D42D}"/>
              </a:ext>
            </a:extLst>
          </p:cNvPr>
          <p:cNvSpPr/>
          <p:nvPr/>
        </p:nvSpPr>
        <p:spPr>
          <a:xfrm>
            <a:off x="3563882" y="3429000"/>
            <a:ext cx="274044" cy="523220"/>
          </a:xfrm>
          <a:prstGeom prst="rect">
            <a:avLst/>
          </a:prstGeom>
          <a:noFill/>
        </p:spPr>
        <p:txBody>
          <a:bodyPr wrap="square" lIns="91440" tIns="45720" rIns="91440" bIns="45720">
            <a:spAutoFit/>
          </a:bodyPr>
          <a:lstStyle/>
          <a:p>
            <a:pPr algn="ctr"/>
            <a:r>
              <a:rPr lang="es-MX" sz="2800" b="0" cap="none" spc="0" dirty="0">
                <a:ln w="0"/>
                <a:solidFill>
                  <a:schemeClr val="tx1"/>
                </a:solidFill>
                <a:effectLst>
                  <a:outerShdw blurRad="38100" dist="19050" dir="2700000" algn="tl" rotWithShape="0">
                    <a:schemeClr val="dk1">
                      <a:alpha val="40000"/>
                    </a:schemeClr>
                  </a:outerShdw>
                </a:effectLst>
              </a:rPr>
              <a:t>3</a:t>
            </a:r>
          </a:p>
        </p:txBody>
      </p:sp>
      <p:sp>
        <p:nvSpPr>
          <p:cNvPr id="17" name="Flecha: a la derecha 16">
            <a:extLst>
              <a:ext uri="{FF2B5EF4-FFF2-40B4-BE49-F238E27FC236}">
                <a16:creationId xmlns:a16="http://schemas.microsoft.com/office/drawing/2014/main" id="{74E2FB6E-B338-4EAA-B11D-F8F354AA2DC3}"/>
              </a:ext>
            </a:extLst>
          </p:cNvPr>
          <p:cNvSpPr/>
          <p:nvPr/>
        </p:nvSpPr>
        <p:spPr>
          <a:xfrm>
            <a:off x="3923664" y="3570090"/>
            <a:ext cx="454526" cy="319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a:extLst>
              <a:ext uri="{FF2B5EF4-FFF2-40B4-BE49-F238E27FC236}">
                <a16:creationId xmlns:a16="http://schemas.microsoft.com/office/drawing/2014/main" id="{C426E690-9633-4560-B5CA-AD138E4790D6}"/>
              </a:ext>
            </a:extLst>
          </p:cNvPr>
          <p:cNvPicPr>
            <a:picLocks noChangeAspect="1"/>
          </p:cNvPicPr>
          <p:nvPr/>
        </p:nvPicPr>
        <p:blipFill rotWithShape="1">
          <a:blip r:embed="rId8">
            <a:extLst>
              <a:ext uri="{28A0092B-C50C-407E-A947-70E740481C1C}">
                <a14:useLocalDpi xmlns:a14="http://schemas.microsoft.com/office/drawing/2010/main" val="0"/>
              </a:ext>
            </a:extLst>
          </a:blip>
          <a:srcRect l="30774" t="54422" r="4062" b="5738"/>
          <a:stretch/>
        </p:blipFill>
        <p:spPr>
          <a:xfrm>
            <a:off x="8727346" y="2596953"/>
            <a:ext cx="2063397" cy="2732209"/>
          </a:xfrm>
          <a:prstGeom prst="rect">
            <a:avLst/>
          </a:prstGeom>
          <a:ln>
            <a:no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4BE06F73-8523-4D69-A66A-D292A3A6AC08}"/>
              </a:ext>
            </a:extLst>
          </p:cNvPr>
          <p:cNvSpPr/>
          <p:nvPr/>
        </p:nvSpPr>
        <p:spPr>
          <a:xfrm>
            <a:off x="7723373" y="2998185"/>
            <a:ext cx="274044" cy="523220"/>
          </a:xfrm>
          <a:prstGeom prst="rect">
            <a:avLst/>
          </a:prstGeom>
          <a:noFill/>
        </p:spPr>
        <p:txBody>
          <a:bodyPr wrap="square" lIns="91440" tIns="45720" rIns="91440" bIns="45720">
            <a:spAutoFit/>
          </a:bodyPr>
          <a:lstStyle/>
          <a:p>
            <a:pPr algn="ctr"/>
            <a:r>
              <a:rPr lang="es-MX" sz="2800" b="0" cap="none" spc="0" dirty="0">
                <a:ln w="0"/>
                <a:solidFill>
                  <a:schemeClr val="tx1"/>
                </a:solidFill>
                <a:effectLst>
                  <a:outerShdw blurRad="38100" dist="19050" dir="2700000" algn="tl" rotWithShape="0">
                    <a:schemeClr val="dk1">
                      <a:alpha val="40000"/>
                    </a:schemeClr>
                  </a:outerShdw>
                </a:effectLst>
              </a:rPr>
              <a:t>4</a:t>
            </a:r>
          </a:p>
        </p:txBody>
      </p:sp>
      <p:sp>
        <p:nvSpPr>
          <p:cNvPr id="26" name="Flecha: a la derecha 25">
            <a:extLst>
              <a:ext uri="{FF2B5EF4-FFF2-40B4-BE49-F238E27FC236}">
                <a16:creationId xmlns:a16="http://schemas.microsoft.com/office/drawing/2014/main" id="{C22E8EE9-CD88-4327-B9AA-43807FA18EC2}"/>
              </a:ext>
            </a:extLst>
          </p:cNvPr>
          <p:cNvSpPr/>
          <p:nvPr/>
        </p:nvSpPr>
        <p:spPr>
          <a:xfrm>
            <a:off x="8083155" y="3139275"/>
            <a:ext cx="454526" cy="319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11756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79970" y="29978"/>
            <a:ext cx="11655087" cy="707886"/>
          </a:xfrm>
          <a:prstGeom prst="rect">
            <a:avLst/>
          </a:prstGeom>
          <a:noFill/>
        </p:spPr>
        <p:txBody>
          <a:bodyPr wrap="square">
            <a:spAutoFit/>
          </a:bodyPr>
          <a:lstStyle/>
          <a:p>
            <a:pPr algn="ctr" fontAlgn="base"/>
            <a:r>
              <a:rPr lang="es-MX" sz="4000" b="1" dirty="0">
                <a:solidFill>
                  <a:schemeClr val="bg1"/>
                </a:solidFill>
                <a:latin typeface="Lucida Sans Unicode" panose="020B0602030504020204" pitchFamily="34" charset="0"/>
                <a:cs typeface="Lucida Sans Unicode" panose="020B0602030504020204" pitchFamily="34" charset="0"/>
              </a:rPr>
              <a:t>Enviar notas de voz y </a:t>
            </a:r>
            <a:r>
              <a:rPr lang="es-MX" sz="4000" b="1" dirty="0" err="1">
                <a:solidFill>
                  <a:schemeClr val="bg1"/>
                </a:solidFill>
                <a:latin typeface="Lucida Sans Unicode" panose="020B0602030504020204" pitchFamily="34" charset="0"/>
                <a:cs typeface="Lucida Sans Unicode" panose="020B0602030504020204" pitchFamily="34" charset="0"/>
              </a:rPr>
              <a:t>videomensajes</a:t>
            </a:r>
            <a:endParaRPr lang="es-MX" sz="4000" b="1" dirty="0">
              <a:solidFill>
                <a:schemeClr val="bg1"/>
              </a:solidFill>
              <a:latin typeface="Lucida Sans Unicode" panose="020B0602030504020204" pitchFamily="34" charset="0"/>
              <a:cs typeface="Lucida Sans Unicode" panose="020B0602030504020204" pitchFamily="34" charset="0"/>
            </a:endParaRP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46E2BD0C-7A37-46E4-BA88-6BCDFA6D1B02}"/>
              </a:ext>
            </a:extLst>
          </p:cNvPr>
          <p:cNvSpPr txBox="1"/>
          <p:nvPr/>
        </p:nvSpPr>
        <p:spPr>
          <a:xfrm>
            <a:off x="324369" y="1606378"/>
            <a:ext cx="10466374" cy="1200329"/>
          </a:xfrm>
          <a:prstGeom prst="rect">
            <a:avLst/>
          </a:prstGeom>
          <a:noFill/>
        </p:spPr>
        <p:txBody>
          <a:bodyPr wrap="square">
            <a:spAutoFit/>
          </a:bodyPr>
          <a:lstStyle/>
          <a:p>
            <a:pPr algn="just" fontAlgn="base"/>
            <a:r>
              <a:rPr lang="es-MX" dirty="0">
                <a:latin typeface="Lucida Sans Unicode" panose="020B0602030504020204" pitchFamily="34" charset="0"/>
                <a:cs typeface="Lucida Sans Unicode" panose="020B0602030504020204" pitchFamily="34" charset="0"/>
              </a:rPr>
              <a:t>Una de las utilidades que no deben faltar en el uso de </a:t>
            </a:r>
            <a:r>
              <a:rPr lang="es-MX" dirty="0" err="1">
                <a:latin typeface="Lucida Sans Unicode" panose="020B0602030504020204" pitchFamily="34" charset="0"/>
                <a:cs typeface="Lucida Sans Unicode" panose="020B0602030504020204" pitchFamily="34" charset="0"/>
              </a:rPr>
              <a:t>Telegram</a:t>
            </a:r>
            <a:r>
              <a:rPr lang="es-MX" dirty="0">
                <a:latin typeface="Lucida Sans Unicode" panose="020B0602030504020204" pitchFamily="34" charset="0"/>
                <a:cs typeface="Lucida Sans Unicode" panose="020B0602030504020204" pitchFamily="34" charset="0"/>
              </a:rPr>
              <a:t> es el envío de notas de voz y </a:t>
            </a:r>
            <a:r>
              <a:rPr lang="es-MX" dirty="0" err="1">
                <a:latin typeface="Lucida Sans Unicode" panose="020B0602030504020204" pitchFamily="34" charset="0"/>
                <a:cs typeface="Lucida Sans Unicode" panose="020B0602030504020204" pitchFamily="34" charset="0"/>
              </a:rPr>
              <a:t>videomensajes</a:t>
            </a:r>
            <a:r>
              <a:rPr lang="es-MX" dirty="0">
                <a:latin typeface="Lucida Sans Unicode" panose="020B0602030504020204" pitchFamily="34" charset="0"/>
                <a:cs typeface="Lucida Sans Unicode" panose="020B0602030504020204" pitchFamily="34" charset="0"/>
              </a:rPr>
              <a:t>, </a:t>
            </a:r>
            <a:r>
              <a:rPr lang="es-MX" b="0" i="0" dirty="0">
                <a:solidFill>
                  <a:srgbClr val="3A3A3A"/>
                </a:solidFill>
                <a:effectLst/>
                <a:latin typeface="Open Sans" panose="020B0606030504020204" pitchFamily="34" charset="0"/>
              </a:rPr>
              <a:t>las notas de voz son como </a:t>
            </a:r>
            <a:r>
              <a:rPr lang="es-MX" b="1" i="0" dirty="0">
                <a:solidFill>
                  <a:srgbClr val="3A3A3A"/>
                </a:solidFill>
                <a:effectLst/>
                <a:latin typeface="Open Sans" panose="020B0606030504020204" pitchFamily="34" charset="0"/>
              </a:rPr>
              <a:t>archivos de audio que se caracterizan por su bajo peso</a:t>
            </a:r>
            <a:r>
              <a:rPr lang="es-MX" b="0" i="0" dirty="0">
                <a:solidFill>
                  <a:srgbClr val="3A3A3A"/>
                </a:solidFill>
                <a:effectLst/>
                <a:latin typeface="Open Sans" panose="020B0606030504020204" pitchFamily="34" charset="0"/>
              </a:rPr>
              <a:t> y gracias a ello, suelen ocupar poco espacio,</a:t>
            </a:r>
            <a:r>
              <a:rPr lang="es-MX" dirty="0">
                <a:latin typeface="Lucida Sans Unicode" panose="020B0602030504020204" pitchFamily="34" charset="0"/>
                <a:cs typeface="Lucida Sans Unicode" panose="020B0602030504020204" pitchFamily="34" charset="0"/>
              </a:rPr>
              <a:t> si ya has utilizado el WhatsApp en </a:t>
            </a:r>
            <a:r>
              <a:rPr lang="es-MX" dirty="0" err="1">
                <a:latin typeface="Lucida Sans Unicode" panose="020B0602030504020204" pitchFamily="34" charset="0"/>
                <a:cs typeface="Lucida Sans Unicode" panose="020B0602030504020204" pitchFamily="34" charset="0"/>
              </a:rPr>
              <a:t>Telegram</a:t>
            </a:r>
            <a:r>
              <a:rPr lang="es-MX" dirty="0">
                <a:latin typeface="Lucida Sans Unicode" panose="020B0602030504020204" pitchFamily="34" charset="0"/>
                <a:cs typeface="Lucida Sans Unicode" panose="020B0602030504020204" pitchFamily="34" charset="0"/>
              </a:rPr>
              <a:t> te resultará de lo más sencillo, veamos cómo hacerlo. </a:t>
            </a:r>
            <a:endParaRPr lang="es-MX" b="1" i="1" dirty="0">
              <a:latin typeface="Lucida Sans Unicode" panose="020B0602030504020204" pitchFamily="34" charset="0"/>
              <a:cs typeface="Lucida Sans Unicode" panose="020B0602030504020204" pitchFamily="34" charset="0"/>
            </a:endParaRPr>
          </a:p>
        </p:txBody>
      </p:sp>
      <p:pic>
        <p:nvPicPr>
          <p:cNvPr id="1026" name="Picture 2" descr="¿Cómo enviar notas de voz en Telegram desde cualquiera de tus equipos? Guía paso a paso">
            <a:extLst>
              <a:ext uri="{FF2B5EF4-FFF2-40B4-BE49-F238E27FC236}">
                <a16:creationId xmlns:a16="http://schemas.microsoft.com/office/drawing/2014/main" id="{B155311C-12CF-41BB-9E77-9D9821BDAF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639" b="22161"/>
          <a:stretch/>
        </p:blipFill>
        <p:spPr bwMode="auto">
          <a:xfrm>
            <a:off x="2880852" y="3151094"/>
            <a:ext cx="6430296" cy="2953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413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79970" y="129767"/>
            <a:ext cx="11655087" cy="830997"/>
          </a:xfrm>
          <a:prstGeom prst="rect">
            <a:avLst/>
          </a:prstGeom>
          <a:noFill/>
        </p:spPr>
        <p:txBody>
          <a:bodyPr wrap="square">
            <a:spAutoFit/>
          </a:bodyPr>
          <a:lstStyle/>
          <a:p>
            <a:pPr algn="ctr" fontAlgn="base"/>
            <a:r>
              <a:rPr lang="es-MX" sz="4800" b="1" dirty="0">
                <a:solidFill>
                  <a:schemeClr val="bg1"/>
                </a:solidFill>
                <a:latin typeface="Lucida Sans Unicode" panose="020B0602030504020204" pitchFamily="34" charset="0"/>
                <a:cs typeface="Lucida Sans Unicode" panose="020B0602030504020204" pitchFamily="34" charset="0"/>
              </a:rPr>
              <a:t>Enviar notas de voz</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id="{DBBB1E15-40D7-40BE-865E-478B24C38D30}"/>
              </a:ext>
            </a:extLst>
          </p:cNvPr>
          <p:cNvSpPr txBox="1"/>
          <p:nvPr/>
        </p:nvSpPr>
        <p:spPr>
          <a:xfrm>
            <a:off x="248383" y="1262926"/>
            <a:ext cx="1772087" cy="523220"/>
          </a:xfrm>
          <a:prstGeom prst="rect">
            <a:avLst/>
          </a:prstGeom>
          <a:noFill/>
        </p:spPr>
        <p:txBody>
          <a:bodyPr wrap="square">
            <a:spAutoFit/>
          </a:bodyPr>
          <a:lstStyle/>
          <a:p>
            <a:r>
              <a:rPr lang="es-MX" sz="2800" b="1" dirty="0">
                <a:solidFill>
                  <a:srgbClr val="4E4E4E"/>
                </a:solidFill>
                <a:latin typeface="Lucida Sans Unicode" panose="020B0602030504020204" pitchFamily="34" charset="0"/>
                <a:cs typeface="Lucida Sans Unicode" panose="020B0602030504020204" pitchFamily="34" charset="0"/>
              </a:rPr>
              <a:t>Paso 1:</a:t>
            </a:r>
          </a:p>
        </p:txBody>
      </p:sp>
      <p:sp>
        <p:nvSpPr>
          <p:cNvPr id="19" name="CuadroTexto 18">
            <a:extLst>
              <a:ext uri="{FF2B5EF4-FFF2-40B4-BE49-F238E27FC236}">
                <a16:creationId xmlns:a16="http://schemas.microsoft.com/office/drawing/2014/main" id="{3DBA71CC-01F3-4A0E-A5A6-D8CBED92A940}"/>
              </a:ext>
            </a:extLst>
          </p:cNvPr>
          <p:cNvSpPr txBox="1"/>
          <p:nvPr/>
        </p:nvSpPr>
        <p:spPr>
          <a:xfrm>
            <a:off x="248383" y="1652895"/>
            <a:ext cx="6140822" cy="1015663"/>
          </a:xfrm>
          <a:prstGeom prst="rect">
            <a:avLst/>
          </a:prstGeom>
          <a:noFill/>
        </p:spPr>
        <p:txBody>
          <a:bodyPr wrap="square">
            <a:spAutoFit/>
          </a:bodyPr>
          <a:lstStyle/>
          <a:p>
            <a:r>
              <a:rPr lang="es-MX" sz="2000" dirty="0"/>
              <a:t>Estando dentro de tu aplicación, seleccionamos el grupo o la persona a la cual deseamos enviar nuestro mensaje de voz..</a:t>
            </a:r>
          </a:p>
        </p:txBody>
      </p:sp>
      <p:sp>
        <p:nvSpPr>
          <p:cNvPr id="21" name="CuadroTexto 20">
            <a:extLst>
              <a:ext uri="{FF2B5EF4-FFF2-40B4-BE49-F238E27FC236}">
                <a16:creationId xmlns:a16="http://schemas.microsoft.com/office/drawing/2014/main" id="{18B726C2-DC2B-4278-B70E-3618B80D6EA7}"/>
              </a:ext>
            </a:extLst>
          </p:cNvPr>
          <p:cNvSpPr txBox="1"/>
          <p:nvPr/>
        </p:nvSpPr>
        <p:spPr>
          <a:xfrm>
            <a:off x="179970" y="3093831"/>
            <a:ext cx="1772087" cy="523220"/>
          </a:xfrm>
          <a:prstGeom prst="rect">
            <a:avLst/>
          </a:prstGeom>
          <a:noFill/>
        </p:spPr>
        <p:txBody>
          <a:bodyPr wrap="square">
            <a:spAutoFit/>
          </a:bodyPr>
          <a:lstStyle/>
          <a:p>
            <a:r>
              <a:rPr lang="es-MX" sz="2800" b="1" dirty="0">
                <a:solidFill>
                  <a:srgbClr val="4E4E4E"/>
                </a:solidFill>
                <a:latin typeface="Lucida Sans Unicode" panose="020B0602030504020204" pitchFamily="34" charset="0"/>
                <a:cs typeface="Lucida Sans Unicode" panose="020B0602030504020204" pitchFamily="34" charset="0"/>
              </a:rPr>
              <a:t>Paso 2:</a:t>
            </a:r>
          </a:p>
        </p:txBody>
      </p:sp>
      <p:sp>
        <p:nvSpPr>
          <p:cNvPr id="23" name="CuadroTexto 22">
            <a:extLst>
              <a:ext uri="{FF2B5EF4-FFF2-40B4-BE49-F238E27FC236}">
                <a16:creationId xmlns:a16="http://schemas.microsoft.com/office/drawing/2014/main" id="{2213AC1E-870C-41B4-9EF2-33490971F020}"/>
              </a:ext>
            </a:extLst>
          </p:cNvPr>
          <p:cNvSpPr txBox="1"/>
          <p:nvPr/>
        </p:nvSpPr>
        <p:spPr>
          <a:xfrm>
            <a:off x="319818" y="3889779"/>
            <a:ext cx="6140822" cy="1631216"/>
          </a:xfrm>
          <a:prstGeom prst="rect">
            <a:avLst/>
          </a:prstGeom>
          <a:noFill/>
        </p:spPr>
        <p:txBody>
          <a:bodyPr wrap="square">
            <a:spAutoFit/>
          </a:bodyPr>
          <a:lstStyle/>
          <a:p>
            <a:r>
              <a:rPr lang="es-MX" sz="2000" dirty="0"/>
              <a:t>Posteriormente en la barra inferior al lado derecho aparecerá la barra con un pequeño micrófono. Lo único que tenemos que hacer es mantenerlo presionado y empezar a hablar para al soltarlo nuestro mensaje de voz sea enviado.</a:t>
            </a:r>
          </a:p>
        </p:txBody>
      </p:sp>
      <p:pic>
        <p:nvPicPr>
          <p:cNvPr id="27" name="Picture 2" descr="En Android">
            <a:extLst>
              <a:ext uri="{FF2B5EF4-FFF2-40B4-BE49-F238E27FC236}">
                <a16:creationId xmlns:a16="http://schemas.microsoft.com/office/drawing/2014/main" id="{E865D439-5B3D-49D0-8B54-094853B621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302" r="6066"/>
          <a:stretch/>
        </p:blipFill>
        <p:spPr bwMode="auto">
          <a:xfrm>
            <a:off x="7148011" y="2266657"/>
            <a:ext cx="3122581" cy="4360906"/>
          </a:xfrm>
          <a:prstGeom prst="rect">
            <a:avLst/>
          </a:prstGeom>
          <a:noFill/>
          <a:extLst>
            <a:ext uri="{909E8E84-426E-40DD-AFC4-6F175D3DCCD1}">
              <a14:hiddenFill xmlns:a14="http://schemas.microsoft.com/office/drawing/2010/main">
                <a:solidFill>
                  <a:srgbClr val="FFFFFF"/>
                </a:solidFill>
              </a14:hiddenFill>
            </a:ext>
          </a:extLst>
        </p:spPr>
      </p:pic>
      <p:sp>
        <p:nvSpPr>
          <p:cNvPr id="17" name="Flecha: a la derecha 16">
            <a:extLst>
              <a:ext uri="{FF2B5EF4-FFF2-40B4-BE49-F238E27FC236}">
                <a16:creationId xmlns:a16="http://schemas.microsoft.com/office/drawing/2014/main" id="{74E2FB6E-B338-4EAA-B11D-F8F354AA2DC3}"/>
              </a:ext>
            </a:extLst>
          </p:cNvPr>
          <p:cNvSpPr/>
          <p:nvPr/>
        </p:nvSpPr>
        <p:spPr>
          <a:xfrm rot="607766">
            <a:off x="6682317" y="3906648"/>
            <a:ext cx="2605330" cy="652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89172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79970" y="204506"/>
            <a:ext cx="11655087" cy="769441"/>
          </a:xfrm>
          <a:prstGeom prst="rect">
            <a:avLst/>
          </a:prstGeom>
          <a:noFill/>
        </p:spPr>
        <p:txBody>
          <a:bodyPr wrap="square">
            <a:spAutoFit/>
          </a:bodyPr>
          <a:lstStyle/>
          <a:p>
            <a:pPr algn="ctr" fontAlgn="base"/>
            <a:r>
              <a:rPr lang="es-MX" sz="4400" b="1" dirty="0">
                <a:solidFill>
                  <a:schemeClr val="bg1"/>
                </a:solidFill>
                <a:latin typeface="Lucida Sans Unicode" panose="020B0602030504020204" pitchFamily="34" charset="0"/>
                <a:cs typeface="Lucida Sans Unicode" panose="020B0602030504020204" pitchFamily="34" charset="0"/>
              </a:rPr>
              <a:t>Enviar </a:t>
            </a:r>
            <a:r>
              <a:rPr lang="es-MX" sz="4400" b="1" dirty="0" err="1">
                <a:solidFill>
                  <a:schemeClr val="bg1"/>
                </a:solidFill>
                <a:latin typeface="Lucida Sans Unicode" panose="020B0602030504020204" pitchFamily="34" charset="0"/>
                <a:cs typeface="Lucida Sans Unicode" panose="020B0602030504020204" pitchFamily="34" charset="0"/>
              </a:rPr>
              <a:t>videomensajes</a:t>
            </a:r>
            <a:endParaRPr lang="es-MX" sz="4400" b="1" dirty="0">
              <a:solidFill>
                <a:schemeClr val="bg1"/>
              </a:solidFill>
              <a:latin typeface="Lucida Sans Unicode" panose="020B0602030504020204" pitchFamily="34" charset="0"/>
              <a:cs typeface="Lucida Sans Unicode" panose="020B0602030504020204" pitchFamily="34" charset="0"/>
            </a:endParaRP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id="{DBBB1E15-40D7-40BE-865E-478B24C38D30}"/>
              </a:ext>
            </a:extLst>
          </p:cNvPr>
          <p:cNvSpPr txBox="1"/>
          <p:nvPr/>
        </p:nvSpPr>
        <p:spPr>
          <a:xfrm>
            <a:off x="179968" y="1246844"/>
            <a:ext cx="1772087" cy="523220"/>
          </a:xfrm>
          <a:prstGeom prst="rect">
            <a:avLst/>
          </a:prstGeom>
          <a:noFill/>
        </p:spPr>
        <p:txBody>
          <a:bodyPr wrap="square">
            <a:spAutoFit/>
          </a:bodyPr>
          <a:lstStyle/>
          <a:p>
            <a:r>
              <a:rPr lang="es-MX" sz="2800" b="1" dirty="0">
                <a:solidFill>
                  <a:srgbClr val="4E4E4E"/>
                </a:solidFill>
                <a:latin typeface="Lucida Sans Unicode" panose="020B0602030504020204" pitchFamily="34" charset="0"/>
                <a:cs typeface="Lucida Sans Unicode" panose="020B0602030504020204" pitchFamily="34" charset="0"/>
              </a:rPr>
              <a:t>Paso 1:</a:t>
            </a:r>
          </a:p>
        </p:txBody>
      </p:sp>
      <p:pic>
        <p:nvPicPr>
          <p:cNvPr id="2050" name="Picture 2" descr="En Android">
            <a:extLst>
              <a:ext uri="{FF2B5EF4-FFF2-40B4-BE49-F238E27FC236}">
                <a16:creationId xmlns:a16="http://schemas.microsoft.com/office/drawing/2014/main" id="{A1F018AD-2B47-4ABA-97FD-B721DBD678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772" r="6066" b="28588"/>
          <a:stretch/>
        </p:blipFill>
        <p:spPr bwMode="auto">
          <a:xfrm>
            <a:off x="8136786" y="1893048"/>
            <a:ext cx="3122581" cy="7179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3DBA71CC-01F3-4A0E-A5A6-D8CBED92A940}"/>
              </a:ext>
            </a:extLst>
          </p:cNvPr>
          <p:cNvSpPr txBox="1"/>
          <p:nvPr/>
        </p:nvSpPr>
        <p:spPr>
          <a:xfrm>
            <a:off x="179968" y="1725246"/>
            <a:ext cx="6546560" cy="707886"/>
          </a:xfrm>
          <a:prstGeom prst="rect">
            <a:avLst/>
          </a:prstGeom>
          <a:noFill/>
        </p:spPr>
        <p:txBody>
          <a:bodyPr wrap="square">
            <a:spAutoFit/>
          </a:bodyPr>
          <a:lstStyle/>
          <a:p>
            <a:r>
              <a:rPr lang="es-MX" sz="2000" dirty="0"/>
              <a:t>Estando dentro de tu aplicación, seleccionamos el grupo o la persona a la cual deseamos enviar nuestro video mensaje.</a:t>
            </a:r>
          </a:p>
        </p:txBody>
      </p:sp>
      <p:sp>
        <p:nvSpPr>
          <p:cNvPr id="21" name="CuadroTexto 20">
            <a:extLst>
              <a:ext uri="{FF2B5EF4-FFF2-40B4-BE49-F238E27FC236}">
                <a16:creationId xmlns:a16="http://schemas.microsoft.com/office/drawing/2014/main" id="{18B726C2-DC2B-4278-B70E-3618B80D6EA7}"/>
              </a:ext>
            </a:extLst>
          </p:cNvPr>
          <p:cNvSpPr txBox="1"/>
          <p:nvPr/>
        </p:nvSpPr>
        <p:spPr>
          <a:xfrm>
            <a:off x="179967" y="2728631"/>
            <a:ext cx="1772087" cy="523220"/>
          </a:xfrm>
          <a:prstGeom prst="rect">
            <a:avLst/>
          </a:prstGeom>
          <a:noFill/>
        </p:spPr>
        <p:txBody>
          <a:bodyPr wrap="square">
            <a:spAutoFit/>
          </a:bodyPr>
          <a:lstStyle/>
          <a:p>
            <a:r>
              <a:rPr lang="es-MX" sz="2800" b="1" dirty="0">
                <a:solidFill>
                  <a:srgbClr val="4E4E4E"/>
                </a:solidFill>
                <a:latin typeface="Lucida Sans Unicode" panose="020B0602030504020204" pitchFamily="34" charset="0"/>
                <a:cs typeface="Lucida Sans Unicode" panose="020B0602030504020204" pitchFamily="34" charset="0"/>
              </a:rPr>
              <a:t>Paso 2:</a:t>
            </a:r>
          </a:p>
        </p:txBody>
      </p:sp>
      <p:sp>
        <p:nvSpPr>
          <p:cNvPr id="18" name="CuadroTexto 17">
            <a:extLst>
              <a:ext uri="{FF2B5EF4-FFF2-40B4-BE49-F238E27FC236}">
                <a16:creationId xmlns:a16="http://schemas.microsoft.com/office/drawing/2014/main" id="{93833871-A267-455A-BA00-A4AC9FDB2B27}"/>
              </a:ext>
            </a:extLst>
          </p:cNvPr>
          <p:cNvSpPr txBox="1"/>
          <p:nvPr/>
        </p:nvSpPr>
        <p:spPr>
          <a:xfrm>
            <a:off x="179968" y="3139222"/>
            <a:ext cx="6546560" cy="1323439"/>
          </a:xfrm>
          <a:prstGeom prst="rect">
            <a:avLst/>
          </a:prstGeom>
          <a:noFill/>
        </p:spPr>
        <p:txBody>
          <a:bodyPr wrap="square">
            <a:spAutoFit/>
          </a:bodyPr>
          <a:lstStyle/>
          <a:p>
            <a:r>
              <a:rPr lang="es-MX" sz="2000" dirty="0"/>
              <a:t>En la barra inferior del lado derecho donde aparece el micrófono debemos pulsarlo una vez y soltar, al hacer esto el símbolo de micrófono cambiará por el de una pequeña cámara.</a:t>
            </a:r>
          </a:p>
        </p:txBody>
      </p:sp>
      <p:pic>
        <p:nvPicPr>
          <p:cNvPr id="6" name="Imagen 5">
            <a:extLst>
              <a:ext uri="{FF2B5EF4-FFF2-40B4-BE49-F238E27FC236}">
                <a16:creationId xmlns:a16="http://schemas.microsoft.com/office/drawing/2014/main" id="{FC456B0C-09A6-4F4D-8566-8CDB101F326E}"/>
              </a:ext>
            </a:extLst>
          </p:cNvPr>
          <p:cNvPicPr>
            <a:picLocks noChangeAspect="1"/>
          </p:cNvPicPr>
          <p:nvPr/>
        </p:nvPicPr>
        <p:blipFill rotWithShape="1">
          <a:blip r:embed="rId7">
            <a:extLst>
              <a:ext uri="{28A0092B-C50C-407E-A947-70E740481C1C}">
                <a14:useLocalDpi xmlns:a14="http://schemas.microsoft.com/office/drawing/2010/main" val="0"/>
              </a:ext>
            </a:extLst>
          </a:blip>
          <a:srcRect t="82479" r="-1810" b="4848"/>
          <a:stretch/>
        </p:blipFill>
        <p:spPr>
          <a:xfrm>
            <a:off x="8244362" y="3389643"/>
            <a:ext cx="3223775" cy="869133"/>
          </a:xfrm>
          <a:prstGeom prst="rect">
            <a:avLst/>
          </a:prstGeom>
          <a:ln>
            <a:noFill/>
          </a:ln>
          <a:effectLst>
            <a:outerShdw blurRad="292100" dist="139700" dir="2700000" algn="tl" rotWithShape="0">
              <a:srgbClr val="333333">
                <a:alpha val="65000"/>
              </a:srgbClr>
            </a:outerShdw>
          </a:effectLst>
        </p:spPr>
      </p:pic>
      <p:sp>
        <p:nvSpPr>
          <p:cNvPr id="17" name="Flecha: a la derecha 16">
            <a:extLst>
              <a:ext uri="{FF2B5EF4-FFF2-40B4-BE49-F238E27FC236}">
                <a16:creationId xmlns:a16="http://schemas.microsoft.com/office/drawing/2014/main" id="{74E2FB6E-B338-4EAA-B11D-F8F354AA2DC3}"/>
              </a:ext>
            </a:extLst>
          </p:cNvPr>
          <p:cNvSpPr/>
          <p:nvPr/>
        </p:nvSpPr>
        <p:spPr>
          <a:xfrm>
            <a:off x="9296097" y="3677772"/>
            <a:ext cx="1577787" cy="601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19542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79970" y="204506"/>
            <a:ext cx="11655087" cy="769441"/>
          </a:xfrm>
          <a:prstGeom prst="rect">
            <a:avLst/>
          </a:prstGeom>
          <a:noFill/>
        </p:spPr>
        <p:txBody>
          <a:bodyPr wrap="square">
            <a:spAutoFit/>
          </a:bodyPr>
          <a:lstStyle/>
          <a:p>
            <a:pPr algn="ctr" fontAlgn="base"/>
            <a:r>
              <a:rPr lang="es-MX" sz="4400" b="1" dirty="0">
                <a:solidFill>
                  <a:schemeClr val="bg1"/>
                </a:solidFill>
                <a:latin typeface="Lucida Sans Unicode" panose="020B0602030504020204" pitchFamily="34" charset="0"/>
                <a:cs typeface="Lucida Sans Unicode" panose="020B0602030504020204" pitchFamily="34" charset="0"/>
              </a:rPr>
              <a:t>Enviar video mensajes</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id="{DBBB1E15-40D7-40BE-865E-478B24C38D30}"/>
              </a:ext>
            </a:extLst>
          </p:cNvPr>
          <p:cNvSpPr txBox="1"/>
          <p:nvPr/>
        </p:nvSpPr>
        <p:spPr>
          <a:xfrm>
            <a:off x="341334" y="1585920"/>
            <a:ext cx="1772087" cy="523220"/>
          </a:xfrm>
          <a:prstGeom prst="rect">
            <a:avLst/>
          </a:prstGeom>
          <a:noFill/>
        </p:spPr>
        <p:txBody>
          <a:bodyPr wrap="square">
            <a:spAutoFit/>
          </a:bodyPr>
          <a:lstStyle/>
          <a:p>
            <a:r>
              <a:rPr lang="es-MX" sz="2800" b="1" dirty="0">
                <a:solidFill>
                  <a:srgbClr val="4E4E4E"/>
                </a:solidFill>
                <a:latin typeface="Lucida Sans Unicode" panose="020B0602030504020204" pitchFamily="34" charset="0"/>
                <a:cs typeface="Lucida Sans Unicode" panose="020B0602030504020204" pitchFamily="34" charset="0"/>
              </a:rPr>
              <a:t>Paso 4:</a:t>
            </a:r>
          </a:p>
        </p:txBody>
      </p:sp>
      <p:sp>
        <p:nvSpPr>
          <p:cNvPr id="21" name="CuadroTexto 20">
            <a:extLst>
              <a:ext uri="{FF2B5EF4-FFF2-40B4-BE49-F238E27FC236}">
                <a16:creationId xmlns:a16="http://schemas.microsoft.com/office/drawing/2014/main" id="{18B726C2-DC2B-4278-B70E-3618B80D6EA7}"/>
              </a:ext>
            </a:extLst>
          </p:cNvPr>
          <p:cNvSpPr txBox="1"/>
          <p:nvPr/>
        </p:nvSpPr>
        <p:spPr>
          <a:xfrm>
            <a:off x="394335" y="3744653"/>
            <a:ext cx="1772087" cy="523220"/>
          </a:xfrm>
          <a:prstGeom prst="rect">
            <a:avLst/>
          </a:prstGeom>
          <a:noFill/>
        </p:spPr>
        <p:txBody>
          <a:bodyPr wrap="square">
            <a:spAutoFit/>
          </a:bodyPr>
          <a:lstStyle/>
          <a:p>
            <a:r>
              <a:rPr lang="es-MX" sz="2800" b="1" dirty="0">
                <a:solidFill>
                  <a:srgbClr val="4E4E4E"/>
                </a:solidFill>
                <a:latin typeface="Lucida Sans Unicode" panose="020B0602030504020204" pitchFamily="34" charset="0"/>
                <a:cs typeface="Lucida Sans Unicode" panose="020B0602030504020204" pitchFamily="34" charset="0"/>
              </a:rPr>
              <a:t>Paso 2:</a:t>
            </a:r>
          </a:p>
        </p:txBody>
      </p:sp>
      <p:sp>
        <p:nvSpPr>
          <p:cNvPr id="16" name="CuadroTexto 15">
            <a:extLst>
              <a:ext uri="{FF2B5EF4-FFF2-40B4-BE49-F238E27FC236}">
                <a16:creationId xmlns:a16="http://schemas.microsoft.com/office/drawing/2014/main" id="{F77C58A7-74DD-4EE8-B796-3882B19CFFCA}"/>
              </a:ext>
            </a:extLst>
          </p:cNvPr>
          <p:cNvSpPr txBox="1"/>
          <p:nvPr/>
        </p:nvSpPr>
        <p:spPr>
          <a:xfrm>
            <a:off x="394335" y="2176601"/>
            <a:ext cx="6546560" cy="1015663"/>
          </a:xfrm>
          <a:prstGeom prst="rect">
            <a:avLst/>
          </a:prstGeom>
          <a:noFill/>
        </p:spPr>
        <p:txBody>
          <a:bodyPr wrap="square">
            <a:spAutoFit/>
          </a:bodyPr>
          <a:lstStyle/>
          <a:p>
            <a:r>
              <a:rPr lang="es-MX" sz="2000" dirty="0"/>
              <a:t>Y listo, deberás mantener pulsado este símbolo y se activará tu pantalla frontal para que envíes tu video mensaje. Al terminar deja de presionar y se enviará automáticamente.</a:t>
            </a:r>
          </a:p>
        </p:txBody>
      </p:sp>
      <p:pic>
        <p:nvPicPr>
          <p:cNvPr id="3" name="Imagen 2">
            <a:extLst>
              <a:ext uri="{FF2B5EF4-FFF2-40B4-BE49-F238E27FC236}">
                <a16:creationId xmlns:a16="http://schemas.microsoft.com/office/drawing/2014/main" id="{567668D7-9C94-4166-90C0-F92E025214AB}"/>
              </a:ext>
            </a:extLst>
          </p:cNvPr>
          <p:cNvPicPr>
            <a:picLocks noChangeAspect="1"/>
          </p:cNvPicPr>
          <p:nvPr/>
        </p:nvPicPr>
        <p:blipFill rotWithShape="1">
          <a:blip r:embed="rId6">
            <a:extLst>
              <a:ext uri="{28A0092B-C50C-407E-A947-70E740481C1C}">
                <a14:useLocalDpi xmlns:a14="http://schemas.microsoft.com/office/drawing/2010/main" val="0"/>
              </a:ext>
            </a:extLst>
          </a:blip>
          <a:srcRect t="4547"/>
          <a:stretch/>
        </p:blipFill>
        <p:spPr>
          <a:xfrm>
            <a:off x="8481553" y="1559188"/>
            <a:ext cx="2207199" cy="4563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7A1E95DF-1616-4010-BA21-772EE3179C51}"/>
              </a:ext>
            </a:extLst>
          </p:cNvPr>
          <p:cNvSpPr txBox="1"/>
          <p:nvPr/>
        </p:nvSpPr>
        <p:spPr>
          <a:xfrm>
            <a:off x="394335" y="4394918"/>
            <a:ext cx="6546560" cy="1015663"/>
          </a:xfrm>
          <a:prstGeom prst="rect">
            <a:avLst/>
          </a:prstGeom>
          <a:noFill/>
        </p:spPr>
        <p:txBody>
          <a:bodyPr wrap="square">
            <a:spAutoFit/>
          </a:bodyPr>
          <a:lstStyle/>
          <a:p>
            <a:r>
              <a:rPr lang="es-MX" sz="2000" dirty="0"/>
              <a:t>Al hacer lo anterior se activará tu cámara frontal pero también podemos intercambiar a la cámara trasera para captura el entorno o algún objetivo en especial.</a:t>
            </a:r>
          </a:p>
        </p:txBody>
      </p:sp>
      <p:sp>
        <p:nvSpPr>
          <p:cNvPr id="23" name="Flecha: a la derecha 22">
            <a:extLst>
              <a:ext uri="{FF2B5EF4-FFF2-40B4-BE49-F238E27FC236}">
                <a16:creationId xmlns:a16="http://schemas.microsoft.com/office/drawing/2014/main" id="{98D92769-46FC-4677-98B5-3CAE073D511B}"/>
              </a:ext>
            </a:extLst>
          </p:cNvPr>
          <p:cNvSpPr/>
          <p:nvPr/>
        </p:nvSpPr>
        <p:spPr>
          <a:xfrm rot="607766">
            <a:off x="6687533" y="2866236"/>
            <a:ext cx="1801452" cy="652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5" name="Picture 2" descr="¡Y listo! Así de sencillo es cambiar tu foto de perfil en la app.">
            <a:extLst>
              <a:ext uri="{FF2B5EF4-FFF2-40B4-BE49-F238E27FC236}">
                <a16:creationId xmlns:a16="http://schemas.microsoft.com/office/drawing/2014/main" id="{B5A084D6-9AAC-4B7A-9402-C500518A93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666" t="28922" r="38432" b="37994"/>
          <a:stretch/>
        </p:blipFill>
        <p:spPr bwMode="auto">
          <a:xfrm>
            <a:off x="8652904" y="2412205"/>
            <a:ext cx="1967473" cy="2049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6" name="Flecha: a la derecha 25">
            <a:extLst>
              <a:ext uri="{FF2B5EF4-FFF2-40B4-BE49-F238E27FC236}">
                <a16:creationId xmlns:a16="http://schemas.microsoft.com/office/drawing/2014/main" id="{32D44E4C-6ED5-4693-A8CB-A878C0150338}"/>
              </a:ext>
            </a:extLst>
          </p:cNvPr>
          <p:cNvSpPr/>
          <p:nvPr/>
        </p:nvSpPr>
        <p:spPr>
          <a:xfrm>
            <a:off x="6336416" y="5084553"/>
            <a:ext cx="1801452" cy="652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Elipse 4">
            <a:extLst>
              <a:ext uri="{FF2B5EF4-FFF2-40B4-BE49-F238E27FC236}">
                <a16:creationId xmlns:a16="http://schemas.microsoft.com/office/drawing/2014/main" id="{66130D2E-7420-4654-A7ED-48A253AD2452}"/>
              </a:ext>
            </a:extLst>
          </p:cNvPr>
          <p:cNvSpPr/>
          <p:nvPr/>
        </p:nvSpPr>
        <p:spPr>
          <a:xfrm>
            <a:off x="8333658" y="5109882"/>
            <a:ext cx="765518"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08866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79970" y="96929"/>
            <a:ext cx="11655087" cy="1323439"/>
          </a:xfrm>
          <a:prstGeom prst="rect">
            <a:avLst/>
          </a:prstGeom>
          <a:noFill/>
        </p:spPr>
        <p:txBody>
          <a:bodyPr wrap="square">
            <a:spAutoFit/>
          </a:bodyPr>
          <a:lstStyle/>
          <a:p>
            <a:pPr algn="ctr" fontAlgn="base"/>
            <a:r>
              <a:rPr lang="es-MX" sz="4000" b="1" dirty="0">
                <a:solidFill>
                  <a:schemeClr val="bg1"/>
                </a:solidFill>
                <a:latin typeface="Lucida Sans Unicode" panose="020B0602030504020204" pitchFamily="34" charset="0"/>
                <a:cs typeface="Lucida Sans Unicode" panose="020B0602030504020204" pitchFamily="34" charset="0"/>
              </a:rPr>
              <a:t>Fija los mensajes para tenerlos a un clic de distancia</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CuadroTexto 19">
            <a:extLst>
              <a:ext uri="{FF2B5EF4-FFF2-40B4-BE49-F238E27FC236}">
                <a16:creationId xmlns:a16="http://schemas.microsoft.com/office/drawing/2014/main" id="{7A1E95DF-1616-4010-BA21-772EE3179C51}"/>
              </a:ext>
            </a:extLst>
          </p:cNvPr>
          <p:cNvSpPr txBox="1"/>
          <p:nvPr/>
        </p:nvSpPr>
        <p:spPr>
          <a:xfrm>
            <a:off x="537771" y="1848942"/>
            <a:ext cx="11418986" cy="3170099"/>
          </a:xfrm>
          <a:prstGeom prst="rect">
            <a:avLst/>
          </a:prstGeom>
          <a:noFill/>
        </p:spPr>
        <p:txBody>
          <a:bodyPr wrap="square">
            <a:spAutoFit/>
          </a:bodyPr>
          <a:lstStyle/>
          <a:p>
            <a:r>
              <a:rPr lang="es-MX" sz="2000" b="0" i="0" dirty="0">
                <a:solidFill>
                  <a:srgbClr val="191A1E"/>
                </a:solidFill>
                <a:effectLst/>
                <a:latin typeface="Georgia" panose="02040502050405020303" pitchFamily="18" charset="0"/>
              </a:rPr>
              <a:t>Y qué pasa </a:t>
            </a:r>
            <a:r>
              <a:rPr lang="es-MX" sz="2000" dirty="0">
                <a:solidFill>
                  <a:srgbClr val="191A1E"/>
                </a:solidFill>
                <a:latin typeface="Georgia" panose="02040502050405020303" pitchFamily="18" charset="0"/>
              </a:rPr>
              <a:t>cuando enviamos un mensaje muy importante pero con tantos mensajes enviados a un grupo o persona se va perdiendo. </a:t>
            </a:r>
          </a:p>
          <a:p>
            <a:endParaRPr lang="es-MX" sz="2000" dirty="0">
              <a:solidFill>
                <a:srgbClr val="191A1E"/>
              </a:solidFill>
              <a:latin typeface="Georgia" panose="02040502050405020303" pitchFamily="18" charset="0"/>
            </a:endParaRPr>
          </a:p>
          <a:p>
            <a:r>
              <a:rPr lang="es-MX" sz="2000" dirty="0">
                <a:solidFill>
                  <a:srgbClr val="191A1E"/>
                </a:solidFill>
                <a:latin typeface="Georgia" panose="02040502050405020303" pitchFamily="18" charset="0"/>
              </a:rPr>
              <a:t>Tenemos la opción de siempre tenerlo presente con la opción de “Fijar Mensaje”. Esta opción nos asegura de que este mensaje en especial siempre este visible en la parte superior de tu pantalla. Puede s</a:t>
            </a:r>
            <a:r>
              <a:rPr lang="es-MX" sz="2000" b="0" i="0" dirty="0">
                <a:solidFill>
                  <a:srgbClr val="191A1E"/>
                </a:solidFill>
                <a:effectLst/>
                <a:latin typeface="Georgia" panose="02040502050405020303" pitchFamily="18" charset="0"/>
              </a:rPr>
              <a:t>er algo como un aviso o alguna información que creas importante. </a:t>
            </a:r>
          </a:p>
          <a:p>
            <a:endParaRPr lang="es-MX" sz="2000" dirty="0">
              <a:solidFill>
                <a:srgbClr val="191A1E"/>
              </a:solidFill>
              <a:latin typeface="Georgia" panose="02040502050405020303" pitchFamily="18" charset="0"/>
            </a:endParaRPr>
          </a:p>
          <a:p>
            <a:r>
              <a:rPr lang="es-MX" sz="2000" b="0" i="0" dirty="0">
                <a:solidFill>
                  <a:srgbClr val="191A1E"/>
                </a:solidFill>
                <a:effectLst/>
                <a:latin typeface="Georgia" panose="02040502050405020303" pitchFamily="18" charset="0"/>
              </a:rPr>
              <a:t>Al fijar un mensaje, </a:t>
            </a:r>
            <a:r>
              <a:rPr lang="es-MX" sz="2000" b="1" i="0" dirty="0">
                <a:solidFill>
                  <a:srgbClr val="191A1E"/>
                </a:solidFill>
                <a:effectLst/>
                <a:latin typeface="Georgia" panose="02040502050405020303" pitchFamily="18" charset="0"/>
              </a:rPr>
              <a:t>dicho mensaje queda en la parte superior de la conversación</a:t>
            </a:r>
            <a:r>
              <a:rPr lang="es-MX" sz="2000" b="0" i="0" dirty="0">
                <a:solidFill>
                  <a:srgbClr val="191A1E"/>
                </a:solidFill>
                <a:effectLst/>
                <a:latin typeface="Georgia" panose="02040502050405020303" pitchFamily="18" charset="0"/>
              </a:rPr>
              <a:t>, de modo que todas las personas que entren en dicho chat lo podrán ver. Los pasos para fijar un mensaje son los siguientes:</a:t>
            </a:r>
            <a:endParaRPr lang="es-MX" sz="2000" dirty="0"/>
          </a:p>
        </p:txBody>
      </p:sp>
    </p:spTree>
    <p:extLst>
      <p:ext uri="{BB962C8B-B14F-4D97-AF65-F5344CB8AC3E}">
        <p14:creationId xmlns:p14="http://schemas.microsoft.com/office/powerpoint/2010/main" val="3553710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79970" y="204506"/>
            <a:ext cx="11655087" cy="769441"/>
          </a:xfrm>
          <a:prstGeom prst="rect">
            <a:avLst/>
          </a:prstGeom>
          <a:noFill/>
        </p:spPr>
        <p:txBody>
          <a:bodyPr wrap="square">
            <a:spAutoFit/>
          </a:bodyPr>
          <a:lstStyle/>
          <a:p>
            <a:pPr algn="ctr" fontAlgn="base"/>
            <a:r>
              <a:rPr lang="es-MX" sz="4400" b="1" dirty="0">
                <a:solidFill>
                  <a:schemeClr val="bg1"/>
                </a:solidFill>
                <a:latin typeface="Lucida Sans Unicode" panose="020B0602030504020204" pitchFamily="34" charset="0"/>
                <a:cs typeface="Lucida Sans Unicode" panose="020B0602030504020204" pitchFamily="34" charset="0"/>
              </a:rPr>
              <a:t>Pasos para fijar un mensaje en especial</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a16="http://schemas.microsoft.com/office/drawing/2014/main" id="{F77C58A7-74DD-4EE8-B796-3882B19CFFCA}"/>
              </a:ext>
            </a:extLst>
          </p:cNvPr>
          <p:cNvSpPr txBox="1"/>
          <p:nvPr/>
        </p:nvSpPr>
        <p:spPr>
          <a:xfrm>
            <a:off x="808327" y="2292551"/>
            <a:ext cx="9778434" cy="2816156"/>
          </a:xfrm>
          <a:prstGeom prst="rect">
            <a:avLst/>
          </a:prstGeom>
          <a:noFill/>
        </p:spPr>
        <p:txBody>
          <a:bodyPr wrap="square">
            <a:spAutoFit/>
          </a:bodyPr>
          <a:lstStyle/>
          <a:p>
            <a:pPr algn="l" fontAlgn="base">
              <a:lnSpc>
                <a:spcPct val="150000"/>
              </a:lnSpc>
              <a:buFont typeface="+mj-lt"/>
              <a:buAutoNum type="arabicPeriod"/>
            </a:pPr>
            <a:r>
              <a:rPr lang="es-MX" sz="2400" b="0" i="0" dirty="0">
                <a:solidFill>
                  <a:srgbClr val="000000"/>
                </a:solidFill>
                <a:effectLst/>
                <a:latin typeface="Lucida Sans Unicode" panose="020B0602030504020204" pitchFamily="34" charset="0"/>
                <a:cs typeface="Lucida Sans Unicode" panose="020B0602030504020204" pitchFamily="34" charset="0"/>
              </a:rPr>
              <a:t> Abre la aplicación de </a:t>
            </a:r>
            <a:r>
              <a:rPr lang="es-MX" sz="2400" b="0" i="0" dirty="0" err="1">
                <a:solidFill>
                  <a:srgbClr val="000000"/>
                </a:solidFill>
                <a:effectLst/>
                <a:latin typeface="Lucida Sans Unicode" panose="020B0602030504020204" pitchFamily="34" charset="0"/>
                <a:cs typeface="Lucida Sans Unicode" panose="020B0602030504020204" pitchFamily="34" charset="0"/>
              </a:rPr>
              <a:t>Telegram</a:t>
            </a:r>
            <a:r>
              <a:rPr lang="es-MX" sz="2400" b="0" i="0" dirty="0">
                <a:solidFill>
                  <a:srgbClr val="000000"/>
                </a:solidFill>
                <a:effectLst/>
                <a:latin typeface="Lucida Sans Unicode" panose="020B0602030504020204" pitchFamily="34" charset="0"/>
                <a:cs typeface="Lucida Sans Unicode" panose="020B0602030504020204" pitchFamily="34" charset="0"/>
              </a:rPr>
              <a:t> en tu celular o en tu pc.</a:t>
            </a:r>
          </a:p>
          <a:p>
            <a:pPr algn="l" fontAlgn="base">
              <a:lnSpc>
                <a:spcPct val="150000"/>
              </a:lnSpc>
              <a:buFont typeface="+mj-lt"/>
              <a:buAutoNum type="arabicPeriod"/>
            </a:pPr>
            <a:r>
              <a:rPr lang="es-MX" sz="2400" dirty="0">
                <a:solidFill>
                  <a:srgbClr val="000000"/>
                </a:solidFill>
                <a:latin typeface="Lucida Sans Unicode" panose="020B0602030504020204" pitchFamily="34" charset="0"/>
                <a:cs typeface="Lucida Sans Unicode" panose="020B0602030504020204" pitchFamily="34" charset="0"/>
              </a:rPr>
              <a:t> Seleccionamos el </a:t>
            </a:r>
            <a:r>
              <a:rPr lang="es-MX" sz="2400" b="0" i="0" dirty="0">
                <a:solidFill>
                  <a:srgbClr val="000000"/>
                </a:solidFill>
                <a:effectLst/>
                <a:latin typeface="Lucida Sans Unicode" panose="020B0602030504020204" pitchFamily="34" charset="0"/>
                <a:cs typeface="Lucida Sans Unicode" panose="020B0602030504020204" pitchFamily="34" charset="0"/>
              </a:rPr>
              <a:t>chat donde deseas fijar un mensaje (puede ser un chat grupal o individual).</a:t>
            </a:r>
          </a:p>
          <a:p>
            <a:pPr algn="l" fontAlgn="base">
              <a:lnSpc>
                <a:spcPct val="150000"/>
              </a:lnSpc>
              <a:buFont typeface="+mj-lt"/>
              <a:buAutoNum type="arabicPeriod"/>
            </a:pPr>
            <a:r>
              <a:rPr lang="es-MX" sz="2400" b="0" i="0" dirty="0">
                <a:solidFill>
                  <a:srgbClr val="000000"/>
                </a:solidFill>
                <a:effectLst/>
                <a:latin typeface="Lucida Sans Unicode" panose="020B0602030504020204" pitchFamily="34" charset="0"/>
                <a:cs typeface="Lucida Sans Unicode" panose="020B0602030504020204" pitchFamily="34" charset="0"/>
              </a:rPr>
              <a:t> Pulsamos una vez sobre el mensaje en el caso del celular o damos clic sobre el mensaje en la PC.</a:t>
            </a:r>
          </a:p>
        </p:txBody>
      </p:sp>
    </p:spTree>
    <p:extLst>
      <p:ext uri="{BB962C8B-B14F-4D97-AF65-F5344CB8AC3E}">
        <p14:creationId xmlns:p14="http://schemas.microsoft.com/office/powerpoint/2010/main" val="540209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79970" y="204506"/>
            <a:ext cx="11655087" cy="769441"/>
          </a:xfrm>
          <a:prstGeom prst="rect">
            <a:avLst/>
          </a:prstGeom>
          <a:noFill/>
        </p:spPr>
        <p:txBody>
          <a:bodyPr wrap="square">
            <a:spAutoFit/>
          </a:bodyPr>
          <a:lstStyle/>
          <a:p>
            <a:pPr algn="ctr" fontAlgn="base"/>
            <a:r>
              <a:rPr lang="es-MX" sz="4400" b="1" dirty="0">
                <a:solidFill>
                  <a:schemeClr val="bg1"/>
                </a:solidFill>
                <a:latin typeface="Lucida Sans Unicode" panose="020B0602030504020204" pitchFamily="34" charset="0"/>
                <a:cs typeface="Lucida Sans Unicode" panose="020B0602030504020204" pitchFamily="34" charset="0"/>
              </a:rPr>
              <a:t>Pasos para fijar un mensaje en especial</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a16="http://schemas.microsoft.com/office/drawing/2014/main" id="{F77C58A7-74DD-4EE8-B796-3882B19CFFCA}"/>
              </a:ext>
            </a:extLst>
          </p:cNvPr>
          <p:cNvSpPr txBox="1"/>
          <p:nvPr/>
        </p:nvSpPr>
        <p:spPr>
          <a:xfrm>
            <a:off x="273900" y="1662468"/>
            <a:ext cx="6546560" cy="4154984"/>
          </a:xfrm>
          <a:prstGeom prst="rect">
            <a:avLst/>
          </a:prstGeom>
          <a:noFill/>
        </p:spPr>
        <p:txBody>
          <a:bodyPr wrap="square">
            <a:spAutoFit/>
          </a:bodyPr>
          <a:lstStyle/>
          <a:p>
            <a:pPr algn="l" fontAlgn="base"/>
            <a:r>
              <a:rPr lang="es-MX" sz="2400" b="0" i="0" dirty="0">
                <a:solidFill>
                  <a:srgbClr val="000000"/>
                </a:solidFill>
                <a:effectLst/>
                <a:latin typeface="Lucida Sans Unicode" panose="020B0602030504020204" pitchFamily="34" charset="0"/>
                <a:cs typeface="Lucida Sans Unicode" panose="020B0602030504020204" pitchFamily="34" charset="0"/>
              </a:rPr>
              <a:t>4. Aparecerá una ventana donde encontraremos la opción de fijar mensaje y la seleccionamos.</a:t>
            </a:r>
          </a:p>
          <a:p>
            <a:pPr algn="l" fontAlgn="base">
              <a:buFont typeface="+mj-lt"/>
              <a:buAutoNum type="arabicPeriod"/>
            </a:pPr>
            <a:endParaRPr lang="es-MX" sz="2400" b="0" i="0" dirty="0">
              <a:solidFill>
                <a:srgbClr val="000000"/>
              </a:solidFill>
              <a:effectLst/>
              <a:latin typeface="Lucida Sans Unicode" panose="020B0602030504020204" pitchFamily="34" charset="0"/>
              <a:cs typeface="Lucida Sans Unicode" panose="020B0602030504020204" pitchFamily="34" charset="0"/>
            </a:endParaRPr>
          </a:p>
          <a:p>
            <a:pPr algn="l" fontAlgn="base">
              <a:buFont typeface="+mj-lt"/>
              <a:buAutoNum type="arabicPeriod"/>
            </a:pPr>
            <a:endParaRPr lang="es-MX" sz="2400" b="0" i="0" dirty="0">
              <a:solidFill>
                <a:srgbClr val="000000"/>
              </a:solidFill>
              <a:effectLst/>
              <a:latin typeface="Lucida Sans Unicode" panose="020B0602030504020204" pitchFamily="34" charset="0"/>
              <a:cs typeface="Lucida Sans Unicode" panose="020B0602030504020204" pitchFamily="34" charset="0"/>
            </a:endParaRPr>
          </a:p>
          <a:p>
            <a:pPr algn="l" fontAlgn="base"/>
            <a:endParaRPr lang="es-MX" sz="2400" dirty="0">
              <a:solidFill>
                <a:srgbClr val="000000"/>
              </a:solidFill>
              <a:latin typeface="Lucida Sans Unicode" panose="020B0602030504020204" pitchFamily="34" charset="0"/>
              <a:cs typeface="Lucida Sans Unicode" panose="020B0602030504020204" pitchFamily="34" charset="0"/>
            </a:endParaRPr>
          </a:p>
          <a:p>
            <a:pPr algn="l" fontAlgn="base"/>
            <a:endParaRPr lang="es-MX" sz="2400" b="0" i="0" dirty="0">
              <a:solidFill>
                <a:srgbClr val="000000"/>
              </a:solidFill>
              <a:effectLst/>
              <a:latin typeface="Lucida Sans Unicode" panose="020B0602030504020204" pitchFamily="34" charset="0"/>
              <a:cs typeface="Lucida Sans Unicode" panose="020B0602030504020204" pitchFamily="34" charset="0"/>
            </a:endParaRPr>
          </a:p>
          <a:p>
            <a:pPr algn="l" fontAlgn="base"/>
            <a:endParaRPr lang="es-MX" sz="2400" dirty="0">
              <a:solidFill>
                <a:srgbClr val="000000"/>
              </a:solidFill>
              <a:latin typeface="Lucida Sans Unicode" panose="020B0602030504020204" pitchFamily="34" charset="0"/>
              <a:cs typeface="Lucida Sans Unicode" panose="020B0602030504020204" pitchFamily="34" charset="0"/>
            </a:endParaRPr>
          </a:p>
          <a:p>
            <a:pPr algn="l" fontAlgn="base"/>
            <a:endParaRPr lang="es-MX" sz="2400" b="0" i="0" dirty="0">
              <a:solidFill>
                <a:srgbClr val="000000"/>
              </a:solidFill>
              <a:effectLst/>
              <a:latin typeface="Lucida Sans Unicode" panose="020B0602030504020204" pitchFamily="34" charset="0"/>
              <a:cs typeface="Lucida Sans Unicode" panose="020B0602030504020204" pitchFamily="34" charset="0"/>
            </a:endParaRPr>
          </a:p>
          <a:p>
            <a:pPr algn="l" fontAlgn="base"/>
            <a:r>
              <a:rPr lang="es-MX" sz="2400" dirty="0">
                <a:solidFill>
                  <a:srgbClr val="000000"/>
                </a:solidFill>
                <a:latin typeface="Lucida Sans Unicode" panose="020B0602030504020204" pitchFamily="34" charset="0"/>
                <a:cs typeface="Lucida Sans Unicode" panose="020B0602030504020204" pitchFamily="34" charset="0"/>
              </a:rPr>
              <a:t>5. </a:t>
            </a:r>
            <a:r>
              <a:rPr lang="es-MX" sz="2400" b="0" i="0" dirty="0">
                <a:solidFill>
                  <a:srgbClr val="000000"/>
                </a:solidFill>
                <a:effectLst/>
                <a:latin typeface="Lucida Sans Unicode" panose="020B0602030504020204" pitchFamily="34" charset="0"/>
                <a:cs typeface="Lucida Sans Unicode" panose="020B0602030504020204" pitchFamily="34" charset="0"/>
              </a:rPr>
              <a:t>Enseguida seleccionamos fijar mensaje para…</a:t>
            </a:r>
          </a:p>
        </p:txBody>
      </p:sp>
      <p:pic>
        <p:nvPicPr>
          <p:cNvPr id="6" name="Imagen 5">
            <a:extLst>
              <a:ext uri="{FF2B5EF4-FFF2-40B4-BE49-F238E27FC236}">
                <a16:creationId xmlns:a16="http://schemas.microsoft.com/office/drawing/2014/main" id="{48E192C0-687B-444D-8871-AA0C55D0F093}"/>
              </a:ext>
            </a:extLst>
          </p:cNvPr>
          <p:cNvPicPr>
            <a:picLocks noChangeAspect="1"/>
          </p:cNvPicPr>
          <p:nvPr/>
        </p:nvPicPr>
        <p:blipFill rotWithShape="1">
          <a:blip r:embed="rId6">
            <a:extLst>
              <a:ext uri="{28A0092B-C50C-407E-A947-70E740481C1C}">
                <a14:useLocalDpi xmlns:a14="http://schemas.microsoft.com/office/drawing/2010/main" val="0"/>
              </a:ext>
            </a:extLst>
          </a:blip>
          <a:srcRect l="3224" t="34771" r="3953" b="37255"/>
          <a:stretch/>
        </p:blipFill>
        <p:spPr>
          <a:xfrm>
            <a:off x="7643968" y="4243508"/>
            <a:ext cx="2939193" cy="1918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95266888-19FC-429B-9298-D8A7788F4BDF}"/>
              </a:ext>
            </a:extLst>
          </p:cNvPr>
          <p:cNvPicPr>
            <a:picLocks noChangeAspect="1"/>
          </p:cNvPicPr>
          <p:nvPr/>
        </p:nvPicPr>
        <p:blipFill rotWithShape="1">
          <a:blip r:embed="rId7">
            <a:extLst>
              <a:ext uri="{28A0092B-C50C-407E-A947-70E740481C1C}">
                <a14:useLocalDpi xmlns:a14="http://schemas.microsoft.com/office/drawing/2010/main" val="0"/>
              </a:ext>
            </a:extLst>
          </a:blip>
          <a:srcRect t="41307" r="6400" b="10588"/>
          <a:stretch/>
        </p:blipFill>
        <p:spPr>
          <a:xfrm>
            <a:off x="7643968" y="1160929"/>
            <a:ext cx="2037611" cy="2268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6805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43B4CC83-DC89-4877-A62D-F2448CA83721}"/>
              </a:ext>
            </a:extLst>
          </p:cNvPr>
          <p:cNvSpPr txBox="1">
            <a:spLocks/>
          </p:cNvSpPr>
          <p:nvPr/>
        </p:nvSpPr>
        <p:spPr>
          <a:xfrm>
            <a:off x="-1008521" y="-571090"/>
            <a:ext cx="5829300" cy="146685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400" b="1" i="1" u="sng" dirty="0">
                <a:solidFill>
                  <a:srgbClr val="004438"/>
                </a:solidFill>
                <a:latin typeface="Lucida Sans Unicode" panose="020B0602030504020204" pitchFamily="34" charset="0"/>
                <a:cs typeface="Lucida Sans Unicode" panose="020B0602030504020204" pitchFamily="34" charset="0"/>
              </a:rPr>
              <a:t>Contenido:</a:t>
            </a:r>
          </a:p>
        </p:txBody>
      </p:sp>
      <p:sp>
        <p:nvSpPr>
          <p:cNvPr id="19" name="CuadroTexto 18">
            <a:extLst>
              <a:ext uri="{FF2B5EF4-FFF2-40B4-BE49-F238E27FC236}">
                <a16:creationId xmlns:a16="http://schemas.microsoft.com/office/drawing/2014/main" id="{E36B4BDB-5B89-4A62-AF7A-E51C040E56F3}"/>
              </a:ext>
            </a:extLst>
          </p:cNvPr>
          <p:cNvSpPr txBox="1"/>
          <p:nvPr/>
        </p:nvSpPr>
        <p:spPr>
          <a:xfrm>
            <a:off x="334777" y="5563113"/>
            <a:ext cx="7184925" cy="562373"/>
          </a:xfrm>
          <a:prstGeom prst="rect">
            <a:avLst/>
          </a:prstGeom>
          <a:noFill/>
        </p:spPr>
        <p:txBody>
          <a:bodyPr vert="horz" lIns="91440" tIns="45720" rIns="91440" bIns="45720" rtlCol="0" anchor="b">
            <a:noAutofit/>
          </a:bodyPr>
          <a:lstStyle>
            <a:defPPr>
              <a:defRPr lang="es-MX"/>
            </a:defPPr>
            <a:lvl1pPr marL="457200" indent="-457200">
              <a:lnSpc>
                <a:spcPct val="90000"/>
              </a:lnSpc>
              <a:spcBef>
                <a:spcPct val="0"/>
              </a:spcBef>
              <a:buFont typeface="Arial" panose="020B0604020202020204" pitchFamily="34" charset="0"/>
              <a:buChar char="•"/>
              <a:defRPr sz="2400" b="1">
                <a:solidFill>
                  <a:srgbClr val="004438"/>
                </a:solidFill>
                <a:latin typeface="Monserrat "/>
                <a:ea typeface="+mj-ea"/>
                <a:cs typeface="+mj-cs"/>
              </a:defRPr>
            </a:lvl1pPr>
          </a:lstStyle>
          <a:p>
            <a:pPr>
              <a:lnSpc>
                <a:spcPct val="150000"/>
              </a:lnSpc>
            </a:pPr>
            <a:r>
              <a:rPr lang="es-MX" sz="1900" dirty="0">
                <a:latin typeface="Lucida Sans Unicode" panose="020B0602030504020204" pitchFamily="34" charset="0"/>
                <a:cs typeface="Lucida Sans Unicode" panose="020B0602030504020204" pitchFamily="34" charset="0"/>
              </a:rPr>
              <a:t>¿Cómo compartir archivos entre Telegram y </a:t>
            </a:r>
          </a:p>
          <a:p>
            <a:pPr marL="0" indent="0">
              <a:lnSpc>
                <a:spcPct val="150000"/>
              </a:lnSpc>
              <a:buNone/>
            </a:pPr>
            <a:r>
              <a:rPr lang="es-MX" sz="1900" dirty="0">
                <a:latin typeface="Lucida Sans Unicode" panose="020B0602030504020204" pitchFamily="34" charset="0"/>
                <a:cs typeface="Lucida Sans Unicode" panose="020B0602030504020204" pitchFamily="34" charset="0"/>
              </a:rPr>
              <a:t>       WhatsApp.</a:t>
            </a:r>
          </a:p>
        </p:txBody>
      </p:sp>
      <p:sp>
        <p:nvSpPr>
          <p:cNvPr id="20" name="Título 3">
            <a:extLst>
              <a:ext uri="{FF2B5EF4-FFF2-40B4-BE49-F238E27FC236}">
                <a16:creationId xmlns:a16="http://schemas.microsoft.com/office/drawing/2014/main" id="{5804FE80-F367-48CD-A33B-9DA5EB051D84}"/>
              </a:ext>
            </a:extLst>
          </p:cNvPr>
          <p:cNvSpPr txBox="1">
            <a:spLocks/>
          </p:cNvSpPr>
          <p:nvPr/>
        </p:nvSpPr>
        <p:spPr>
          <a:xfrm>
            <a:off x="298918" y="3301281"/>
            <a:ext cx="6185085" cy="6850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Esconder el autor al momento de reenviar el mensaje.</a:t>
            </a:r>
          </a:p>
        </p:txBody>
      </p:sp>
      <p:sp>
        <p:nvSpPr>
          <p:cNvPr id="23" name="Título 3">
            <a:extLst>
              <a:ext uri="{FF2B5EF4-FFF2-40B4-BE49-F238E27FC236}">
                <a16:creationId xmlns:a16="http://schemas.microsoft.com/office/drawing/2014/main" id="{337AEE9E-D462-4AA1-886C-6159E59C35B6}"/>
              </a:ext>
            </a:extLst>
          </p:cNvPr>
          <p:cNvSpPr txBox="1">
            <a:spLocks/>
          </p:cNvSpPr>
          <p:nvPr/>
        </p:nvSpPr>
        <p:spPr>
          <a:xfrm>
            <a:off x="334778" y="4100443"/>
            <a:ext cx="6185085" cy="355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Enviar notas de voz y video mensajes.</a:t>
            </a:r>
          </a:p>
        </p:txBody>
      </p:sp>
      <p:sp>
        <p:nvSpPr>
          <p:cNvPr id="24" name="Título 3">
            <a:extLst>
              <a:ext uri="{FF2B5EF4-FFF2-40B4-BE49-F238E27FC236}">
                <a16:creationId xmlns:a16="http://schemas.microsoft.com/office/drawing/2014/main" id="{F6F82319-0768-4A46-B5B7-F4E15ED59A23}"/>
              </a:ext>
            </a:extLst>
          </p:cNvPr>
          <p:cNvSpPr txBox="1">
            <a:spLocks/>
          </p:cNvSpPr>
          <p:nvPr/>
        </p:nvSpPr>
        <p:spPr>
          <a:xfrm>
            <a:off x="334778" y="4593540"/>
            <a:ext cx="6185085" cy="6850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Fija los mensajes para tenerlos a un clic de distancia.</a:t>
            </a:r>
          </a:p>
        </p:txBody>
      </p:sp>
      <p:sp>
        <p:nvSpPr>
          <p:cNvPr id="21" name="Título 3">
            <a:extLst>
              <a:ext uri="{FF2B5EF4-FFF2-40B4-BE49-F238E27FC236}">
                <a16:creationId xmlns:a16="http://schemas.microsoft.com/office/drawing/2014/main" id="{ECFC3C92-E30F-4CB1-96F9-087EDCBF50D9}"/>
              </a:ext>
            </a:extLst>
          </p:cNvPr>
          <p:cNvSpPr txBox="1">
            <a:spLocks/>
          </p:cNvSpPr>
          <p:nvPr/>
        </p:nvSpPr>
        <p:spPr>
          <a:xfrm>
            <a:off x="206880" y="1579382"/>
            <a:ext cx="6185085" cy="355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Personalizar nuestro texto:</a:t>
            </a:r>
          </a:p>
        </p:txBody>
      </p:sp>
      <p:sp>
        <p:nvSpPr>
          <p:cNvPr id="22" name="Título 3">
            <a:extLst>
              <a:ext uri="{FF2B5EF4-FFF2-40B4-BE49-F238E27FC236}">
                <a16:creationId xmlns:a16="http://schemas.microsoft.com/office/drawing/2014/main" id="{5E6B14E2-B4E1-4CD4-8911-026BB1717B2C}"/>
              </a:ext>
            </a:extLst>
          </p:cNvPr>
          <p:cNvSpPr txBox="1">
            <a:spLocks/>
          </p:cNvSpPr>
          <p:nvPr/>
        </p:nvSpPr>
        <p:spPr>
          <a:xfrm>
            <a:off x="729222" y="2042974"/>
            <a:ext cx="6185085" cy="5837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Wingdings" panose="05000000000000000000" pitchFamily="2" charset="2"/>
              <a:buChar char="v"/>
            </a:pPr>
            <a:r>
              <a:rPr lang="es-MX" sz="1900" b="1" dirty="0">
                <a:solidFill>
                  <a:srgbClr val="004438"/>
                </a:solidFill>
                <a:latin typeface="Lucida Sans Unicode" panose="020B0602030504020204" pitchFamily="34" charset="0"/>
                <a:cs typeface="Lucida Sans Unicode" panose="020B0602030504020204" pitchFamily="34" charset="0"/>
              </a:rPr>
              <a:t>Como escribir en Negrita, Subrayado, Cursiva…</a:t>
            </a:r>
          </a:p>
        </p:txBody>
      </p:sp>
      <p:sp>
        <p:nvSpPr>
          <p:cNvPr id="25" name="Título 3">
            <a:extLst>
              <a:ext uri="{FF2B5EF4-FFF2-40B4-BE49-F238E27FC236}">
                <a16:creationId xmlns:a16="http://schemas.microsoft.com/office/drawing/2014/main" id="{292F272A-5197-4F46-84FF-AE1F955D8884}"/>
              </a:ext>
            </a:extLst>
          </p:cNvPr>
          <p:cNvSpPr txBox="1">
            <a:spLocks/>
          </p:cNvSpPr>
          <p:nvPr/>
        </p:nvSpPr>
        <p:spPr>
          <a:xfrm>
            <a:off x="298918" y="2828283"/>
            <a:ext cx="6185085" cy="355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¿Quién vio tus mensajes en el grupo? </a:t>
            </a:r>
          </a:p>
        </p:txBody>
      </p:sp>
      <p:sp>
        <p:nvSpPr>
          <p:cNvPr id="26" name="Título 3">
            <a:extLst>
              <a:ext uri="{FF2B5EF4-FFF2-40B4-BE49-F238E27FC236}">
                <a16:creationId xmlns:a16="http://schemas.microsoft.com/office/drawing/2014/main" id="{4680A8F4-F52C-4F04-93D8-7A24D5039E86}"/>
              </a:ext>
            </a:extLst>
          </p:cNvPr>
          <p:cNvSpPr txBox="1">
            <a:spLocks/>
          </p:cNvSpPr>
          <p:nvPr/>
        </p:nvSpPr>
        <p:spPr>
          <a:xfrm>
            <a:off x="206880" y="1129987"/>
            <a:ext cx="6185085" cy="355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¿Cómo editar un mensaje en Telegram?</a:t>
            </a:r>
          </a:p>
        </p:txBody>
      </p:sp>
    </p:spTree>
    <p:extLst>
      <p:ext uri="{BB962C8B-B14F-4D97-AF65-F5344CB8AC3E}">
        <p14:creationId xmlns:p14="http://schemas.microsoft.com/office/powerpoint/2010/main" val="556982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79970" y="204506"/>
            <a:ext cx="11655087" cy="769441"/>
          </a:xfrm>
          <a:prstGeom prst="rect">
            <a:avLst/>
          </a:prstGeom>
          <a:noFill/>
        </p:spPr>
        <p:txBody>
          <a:bodyPr wrap="square">
            <a:spAutoFit/>
          </a:bodyPr>
          <a:lstStyle/>
          <a:p>
            <a:pPr algn="ctr" fontAlgn="base"/>
            <a:r>
              <a:rPr lang="es-MX" sz="4400" b="1" dirty="0">
                <a:solidFill>
                  <a:schemeClr val="bg1"/>
                </a:solidFill>
                <a:latin typeface="Lucida Sans Unicode" panose="020B0602030504020204" pitchFamily="34" charset="0"/>
                <a:cs typeface="Lucida Sans Unicode" panose="020B0602030504020204" pitchFamily="34" charset="0"/>
              </a:rPr>
              <a:t>Pasos para fijar un mensaje en especial</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a16="http://schemas.microsoft.com/office/drawing/2014/main" id="{F77C58A7-74DD-4EE8-B796-3882B19CFFCA}"/>
              </a:ext>
            </a:extLst>
          </p:cNvPr>
          <p:cNvSpPr txBox="1"/>
          <p:nvPr/>
        </p:nvSpPr>
        <p:spPr>
          <a:xfrm>
            <a:off x="255971" y="1827874"/>
            <a:ext cx="6546560" cy="1200329"/>
          </a:xfrm>
          <a:prstGeom prst="rect">
            <a:avLst/>
          </a:prstGeom>
          <a:noFill/>
        </p:spPr>
        <p:txBody>
          <a:bodyPr wrap="square">
            <a:spAutoFit/>
          </a:bodyPr>
          <a:lstStyle/>
          <a:p>
            <a:pPr algn="l" fontAlgn="base"/>
            <a:r>
              <a:rPr lang="es-MX" sz="2400" dirty="0">
                <a:solidFill>
                  <a:srgbClr val="000000"/>
                </a:solidFill>
                <a:latin typeface="Lucida Sans Unicode" panose="020B0602030504020204" pitchFamily="34" charset="0"/>
                <a:cs typeface="Lucida Sans Unicode" panose="020B0602030504020204" pitchFamily="34" charset="0"/>
              </a:rPr>
              <a:t>6. </a:t>
            </a:r>
            <a:r>
              <a:rPr lang="es-MX" sz="2400" b="0" i="0" dirty="0">
                <a:solidFill>
                  <a:srgbClr val="000000"/>
                </a:solidFill>
                <a:effectLst/>
                <a:latin typeface="Lucida Sans Unicode" panose="020B0602030504020204" pitchFamily="34" charset="0"/>
                <a:cs typeface="Lucida Sans Unicode" panose="020B0602030504020204" pitchFamily="34" charset="0"/>
              </a:rPr>
              <a:t>Y listo, en la parte superior aparecerá el mensaje que fijamos, cabe mencionar que podemos fijar más de un mensaje.</a:t>
            </a:r>
          </a:p>
        </p:txBody>
      </p:sp>
      <p:pic>
        <p:nvPicPr>
          <p:cNvPr id="10" name="Imagen 9">
            <a:extLst>
              <a:ext uri="{FF2B5EF4-FFF2-40B4-BE49-F238E27FC236}">
                <a16:creationId xmlns:a16="http://schemas.microsoft.com/office/drawing/2014/main" id="{B3165872-58AA-4BBB-81EC-FADC11B64D40}"/>
              </a:ext>
            </a:extLst>
          </p:cNvPr>
          <p:cNvPicPr>
            <a:picLocks noChangeAspect="1"/>
          </p:cNvPicPr>
          <p:nvPr/>
        </p:nvPicPr>
        <p:blipFill rotWithShape="1">
          <a:blip r:embed="rId6">
            <a:extLst>
              <a:ext uri="{28A0092B-C50C-407E-A947-70E740481C1C}">
                <a14:useLocalDpi xmlns:a14="http://schemas.microsoft.com/office/drawing/2010/main" val="0"/>
              </a:ext>
            </a:extLst>
          </a:blip>
          <a:srcRect t="7843" r="-1527" b="50000"/>
          <a:stretch/>
        </p:blipFill>
        <p:spPr>
          <a:xfrm>
            <a:off x="8477586" y="1238414"/>
            <a:ext cx="3214810" cy="2891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Flecha: a la derecha 10">
            <a:extLst>
              <a:ext uri="{FF2B5EF4-FFF2-40B4-BE49-F238E27FC236}">
                <a16:creationId xmlns:a16="http://schemas.microsoft.com/office/drawing/2014/main" id="{B67F2839-4CCA-4500-BC8C-CFC3EEEE2160}"/>
              </a:ext>
            </a:extLst>
          </p:cNvPr>
          <p:cNvSpPr/>
          <p:nvPr/>
        </p:nvSpPr>
        <p:spPr>
          <a:xfrm rot="20986458">
            <a:off x="7072872" y="1593388"/>
            <a:ext cx="1134372" cy="468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a:extLst>
              <a:ext uri="{FF2B5EF4-FFF2-40B4-BE49-F238E27FC236}">
                <a16:creationId xmlns:a16="http://schemas.microsoft.com/office/drawing/2014/main" id="{8D52F5D5-E9FD-42F2-AA51-DC48A090AC1D}"/>
              </a:ext>
            </a:extLst>
          </p:cNvPr>
          <p:cNvSpPr txBox="1"/>
          <p:nvPr/>
        </p:nvSpPr>
        <p:spPr>
          <a:xfrm>
            <a:off x="372512" y="4293168"/>
            <a:ext cx="6546560" cy="1569660"/>
          </a:xfrm>
          <a:prstGeom prst="rect">
            <a:avLst/>
          </a:prstGeom>
          <a:noFill/>
        </p:spPr>
        <p:txBody>
          <a:bodyPr wrap="square">
            <a:spAutoFit/>
          </a:bodyPr>
          <a:lstStyle/>
          <a:p>
            <a:pPr algn="l" fontAlgn="base"/>
            <a:r>
              <a:rPr lang="es-MX" sz="2400" dirty="0">
                <a:solidFill>
                  <a:srgbClr val="000000"/>
                </a:solidFill>
                <a:latin typeface="Lucida Sans Unicode" panose="020B0602030504020204" pitchFamily="34" charset="0"/>
                <a:cs typeface="Lucida Sans Unicode" panose="020B0602030504020204" pitchFamily="34" charset="0"/>
              </a:rPr>
              <a:t>7. Para quitar mensajes fijados únicamente seleccionamos el símbolo que se encuentra en la parte superior derecha del grupo donde fijamos antes el mensaje.</a:t>
            </a:r>
            <a:endParaRPr lang="es-MX" sz="2400" b="0" i="0" dirty="0">
              <a:solidFill>
                <a:srgbClr val="000000"/>
              </a:solidFill>
              <a:effectLst/>
              <a:latin typeface="Lucida Sans Unicode" panose="020B0602030504020204" pitchFamily="34" charset="0"/>
              <a:cs typeface="Lucida Sans Unicode" panose="020B0602030504020204" pitchFamily="34" charset="0"/>
            </a:endParaRPr>
          </a:p>
        </p:txBody>
      </p:sp>
      <p:sp>
        <p:nvSpPr>
          <p:cNvPr id="13" name="Flecha: a la derecha 12">
            <a:extLst>
              <a:ext uri="{FF2B5EF4-FFF2-40B4-BE49-F238E27FC236}">
                <a16:creationId xmlns:a16="http://schemas.microsoft.com/office/drawing/2014/main" id="{8FB3F9BE-0E7E-48F0-9152-EDDD2F4A1301}"/>
              </a:ext>
            </a:extLst>
          </p:cNvPr>
          <p:cNvSpPr/>
          <p:nvPr/>
        </p:nvSpPr>
        <p:spPr>
          <a:xfrm rot="19272246">
            <a:off x="7394193" y="2953966"/>
            <a:ext cx="4237409" cy="468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Elipse 1">
            <a:extLst>
              <a:ext uri="{FF2B5EF4-FFF2-40B4-BE49-F238E27FC236}">
                <a16:creationId xmlns:a16="http://schemas.microsoft.com/office/drawing/2014/main" id="{C36BE2CA-7F97-43C8-9DD7-06AB4219FDE7}"/>
              </a:ext>
            </a:extLst>
          </p:cNvPr>
          <p:cNvSpPr/>
          <p:nvPr/>
        </p:nvSpPr>
        <p:spPr>
          <a:xfrm>
            <a:off x="11187953" y="1398494"/>
            <a:ext cx="412376" cy="4293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02866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783729" y="-257"/>
            <a:ext cx="8140370" cy="1323439"/>
          </a:xfrm>
          <a:prstGeom prst="rect">
            <a:avLst/>
          </a:prstGeom>
          <a:noFill/>
        </p:spPr>
        <p:txBody>
          <a:bodyPr wrap="none">
            <a:spAutoFit/>
          </a:bodyPr>
          <a:lstStyle/>
          <a:p>
            <a:pPr fontAlgn="base"/>
            <a:r>
              <a:rPr lang="es-MX" sz="4000" b="1" dirty="0">
                <a:solidFill>
                  <a:schemeClr val="bg1"/>
                </a:solidFill>
                <a:latin typeface="Lucida Sans Unicode" panose="020B0602030504020204" pitchFamily="34" charset="0"/>
                <a:cs typeface="Lucida Sans Unicode" panose="020B0602030504020204" pitchFamily="34" charset="0"/>
              </a:rPr>
              <a:t>¿Cómo compartir archivos entre</a:t>
            </a:r>
          </a:p>
          <a:p>
            <a:pPr algn="ctr" fontAlgn="base"/>
            <a:r>
              <a:rPr lang="es-MX" sz="4000" b="1" dirty="0">
                <a:solidFill>
                  <a:schemeClr val="bg1"/>
                </a:solidFill>
                <a:latin typeface="Lucida Sans Unicode" panose="020B0602030504020204" pitchFamily="34" charset="0"/>
                <a:cs typeface="Lucida Sans Unicode" panose="020B0602030504020204" pitchFamily="34" charset="0"/>
              </a:rPr>
              <a:t>Telegram y WhatsApp?</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296062" y="1463546"/>
            <a:ext cx="5031829" cy="1415772"/>
          </a:xfrm>
          <a:prstGeom prst="rect">
            <a:avLst/>
          </a:prstGeom>
          <a:noFill/>
        </p:spPr>
        <p:txBody>
          <a:bodyPr wrap="square">
            <a:spAutoFit/>
          </a:bodyPr>
          <a:lstStyle/>
          <a:p>
            <a:pPr algn="just"/>
            <a:r>
              <a:rPr lang="es-MX" sz="3200" b="1" i="1" dirty="0">
                <a:solidFill>
                  <a:srgbClr val="4E4E4E"/>
                </a:solidFill>
                <a:latin typeface="Lucida Sans Unicode" panose="020B0602030504020204" pitchFamily="34" charset="0"/>
                <a:cs typeface="Lucida Sans Unicode" panose="020B0602030504020204" pitchFamily="34" charset="0"/>
              </a:rPr>
              <a:t>Paso 1:</a:t>
            </a:r>
          </a:p>
          <a:p>
            <a:pPr algn="just"/>
            <a:r>
              <a:rPr lang="es-MX" b="1" dirty="0">
                <a:solidFill>
                  <a:srgbClr val="4E4E4E"/>
                </a:solidFill>
                <a:latin typeface="Lucida Sans Unicode" panose="020B0602030504020204" pitchFamily="34" charset="0"/>
                <a:cs typeface="Lucida Sans Unicode" panose="020B0602030504020204" pitchFamily="34" charset="0"/>
              </a:rPr>
              <a:t>Abre el Archivo, imagen, video o audio en Telegram que deseas compartir en WhatsApp</a:t>
            </a:r>
          </a:p>
        </p:txBody>
      </p:sp>
      <p:sp>
        <p:nvSpPr>
          <p:cNvPr id="21" name="Elipse 20">
            <a:extLst>
              <a:ext uri="{FF2B5EF4-FFF2-40B4-BE49-F238E27FC236}">
                <a16:creationId xmlns:a16="http://schemas.microsoft.com/office/drawing/2014/main" id="{F1AA4BC1-40C0-4E9B-A9F7-CFA8BD1E15F3}"/>
              </a:ext>
            </a:extLst>
          </p:cNvPr>
          <p:cNvSpPr/>
          <p:nvPr/>
        </p:nvSpPr>
        <p:spPr>
          <a:xfrm>
            <a:off x="9992054" y="6111845"/>
            <a:ext cx="663756" cy="26921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3" name="Rectángulo 22">
            <a:extLst>
              <a:ext uri="{FF2B5EF4-FFF2-40B4-BE49-F238E27FC236}">
                <a16:creationId xmlns:a16="http://schemas.microsoft.com/office/drawing/2014/main" id="{5F7C1325-1E0A-4E5D-9163-730ED2DBC0BB}"/>
              </a:ext>
            </a:extLst>
          </p:cNvPr>
          <p:cNvSpPr/>
          <p:nvPr/>
        </p:nvSpPr>
        <p:spPr>
          <a:xfrm>
            <a:off x="9992054" y="6111844"/>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a:extLst>
              <a:ext uri="{FF2B5EF4-FFF2-40B4-BE49-F238E27FC236}">
                <a16:creationId xmlns:a16="http://schemas.microsoft.com/office/drawing/2014/main" id="{A05A1883-9096-4BE5-8920-2490C701CCF4}"/>
              </a:ext>
            </a:extLst>
          </p:cNvPr>
          <p:cNvPicPr>
            <a:picLocks noChangeAspect="1"/>
          </p:cNvPicPr>
          <p:nvPr/>
        </p:nvPicPr>
        <p:blipFill rotWithShape="1">
          <a:blip r:embed="rId6">
            <a:extLst>
              <a:ext uri="{28A0092B-C50C-407E-A947-70E740481C1C}">
                <a14:useLocalDpi xmlns:a14="http://schemas.microsoft.com/office/drawing/2010/main" val="0"/>
              </a:ext>
            </a:extLst>
          </a:blip>
          <a:srcRect t="4054" b="26012"/>
          <a:stretch/>
        </p:blipFill>
        <p:spPr>
          <a:xfrm>
            <a:off x="1503646" y="2817763"/>
            <a:ext cx="2411196" cy="3747247"/>
          </a:xfrm>
          <a:prstGeom prst="rect">
            <a:avLst/>
          </a:prstGeom>
          <a:ln>
            <a:noFill/>
          </a:ln>
          <a:effectLst>
            <a:outerShdw blurRad="292100" dist="139700" dir="2700000" algn="tl" rotWithShape="0">
              <a:srgbClr val="333333">
                <a:alpha val="65000"/>
              </a:srgbClr>
            </a:outerShdw>
          </a:effectLst>
        </p:spPr>
      </p:pic>
      <p:sp>
        <p:nvSpPr>
          <p:cNvPr id="25" name="CuadroTexto 24">
            <a:extLst>
              <a:ext uri="{FF2B5EF4-FFF2-40B4-BE49-F238E27FC236}">
                <a16:creationId xmlns:a16="http://schemas.microsoft.com/office/drawing/2014/main" id="{C65C67F6-8B9D-419C-B3AC-FAF2A8B178D9}"/>
              </a:ext>
            </a:extLst>
          </p:cNvPr>
          <p:cNvSpPr txBox="1"/>
          <p:nvPr/>
        </p:nvSpPr>
        <p:spPr>
          <a:xfrm>
            <a:off x="6278390" y="1567346"/>
            <a:ext cx="5031829" cy="1138773"/>
          </a:xfrm>
          <a:prstGeom prst="rect">
            <a:avLst/>
          </a:prstGeom>
          <a:noFill/>
        </p:spPr>
        <p:txBody>
          <a:bodyPr wrap="square">
            <a:spAutoFit/>
          </a:bodyPr>
          <a:lstStyle/>
          <a:p>
            <a:pPr algn="just"/>
            <a:r>
              <a:rPr lang="es-MX" sz="3200" b="1" i="1" dirty="0">
                <a:solidFill>
                  <a:srgbClr val="4E4E4E"/>
                </a:solidFill>
                <a:latin typeface="Lucida Sans Unicode" panose="020B0602030504020204" pitchFamily="34" charset="0"/>
                <a:cs typeface="Lucida Sans Unicode" panose="020B0602030504020204" pitchFamily="34" charset="0"/>
              </a:rPr>
              <a:t>Paso 2:</a:t>
            </a:r>
          </a:p>
          <a:p>
            <a:pPr algn="just"/>
            <a:r>
              <a:rPr lang="es-MX" b="1" dirty="0">
                <a:solidFill>
                  <a:srgbClr val="4E4E4E"/>
                </a:solidFill>
                <a:latin typeface="Lucida Sans Unicode" panose="020B0602030504020204" pitchFamily="34" charset="0"/>
                <a:cs typeface="Lucida Sans Unicode" panose="020B0602030504020204" pitchFamily="34" charset="0"/>
              </a:rPr>
              <a:t>Pulsa mas opciones(2a)y luego pulsa en compartir(2b).</a:t>
            </a:r>
          </a:p>
        </p:txBody>
      </p:sp>
      <p:pic>
        <p:nvPicPr>
          <p:cNvPr id="7" name="Imagen 6">
            <a:extLst>
              <a:ext uri="{FF2B5EF4-FFF2-40B4-BE49-F238E27FC236}">
                <a16:creationId xmlns:a16="http://schemas.microsoft.com/office/drawing/2014/main" id="{03061AF9-339B-4568-8FDF-BD9DAF62DF6C}"/>
              </a:ext>
            </a:extLst>
          </p:cNvPr>
          <p:cNvPicPr>
            <a:picLocks noChangeAspect="1"/>
          </p:cNvPicPr>
          <p:nvPr/>
        </p:nvPicPr>
        <p:blipFill rotWithShape="1">
          <a:blip r:embed="rId7">
            <a:extLst>
              <a:ext uri="{28A0092B-C50C-407E-A947-70E740481C1C}">
                <a14:useLocalDpi xmlns:a14="http://schemas.microsoft.com/office/drawing/2010/main" val="0"/>
              </a:ext>
            </a:extLst>
          </a:blip>
          <a:srcRect t="3791" b="25229"/>
          <a:stretch/>
        </p:blipFill>
        <p:spPr>
          <a:xfrm>
            <a:off x="9178549" y="2878319"/>
            <a:ext cx="2131670" cy="3362374"/>
          </a:xfrm>
          <a:prstGeom prst="rect">
            <a:avLst/>
          </a:prstGeom>
          <a:ln>
            <a:noFill/>
          </a:ln>
          <a:effectLst>
            <a:outerShdw blurRad="292100" dist="139700" dir="2700000" algn="tl" rotWithShape="0">
              <a:srgbClr val="333333">
                <a:alpha val="65000"/>
              </a:srgbClr>
            </a:outerShdw>
          </a:effectLst>
        </p:spPr>
      </p:pic>
      <p:pic>
        <p:nvPicPr>
          <p:cNvPr id="26" name="Imagen 25">
            <a:extLst>
              <a:ext uri="{FF2B5EF4-FFF2-40B4-BE49-F238E27FC236}">
                <a16:creationId xmlns:a16="http://schemas.microsoft.com/office/drawing/2014/main" id="{DF180228-C584-44F2-B700-88CB4284D068}"/>
              </a:ext>
            </a:extLst>
          </p:cNvPr>
          <p:cNvPicPr>
            <a:picLocks noChangeAspect="1"/>
          </p:cNvPicPr>
          <p:nvPr/>
        </p:nvPicPr>
        <p:blipFill rotWithShape="1">
          <a:blip r:embed="rId6">
            <a:extLst>
              <a:ext uri="{28A0092B-C50C-407E-A947-70E740481C1C}">
                <a14:useLocalDpi xmlns:a14="http://schemas.microsoft.com/office/drawing/2010/main" val="0"/>
              </a:ext>
            </a:extLst>
          </a:blip>
          <a:srcRect t="4054" b="26012"/>
          <a:stretch/>
        </p:blipFill>
        <p:spPr>
          <a:xfrm>
            <a:off x="6239628" y="2765048"/>
            <a:ext cx="2251550" cy="3499141"/>
          </a:xfrm>
          <a:prstGeom prst="rect">
            <a:avLst/>
          </a:prstGeom>
          <a:ln>
            <a:noFill/>
          </a:ln>
          <a:effectLst>
            <a:outerShdw blurRad="292100" dist="139700" dir="2700000" algn="tl" rotWithShape="0">
              <a:srgbClr val="333333">
                <a:alpha val="65000"/>
              </a:srgbClr>
            </a:outerShdw>
          </a:effectLst>
        </p:spPr>
      </p:pic>
      <p:sp>
        <p:nvSpPr>
          <p:cNvPr id="27" name="Elipse 26">
            <a:extLst>
              <a:ext uri="{FF2B5EF4-FFF2-40B4-BE49-F238E27FC236}">
                <a16:creationId xmlns:a16="http://schemas.microsoft.com/office/drawing/2014/main" id="{B0C850F6-5B65-475E-B62D-484385D6B6A7}"/>
              </a:ext>
            </a:extLst>
          </p:cNvPr>
          <p:cNvSpPr/>
          <p:nvPr/>
        </p:nvSpPr>
        <p:spPr>
          <a:xfrm>
            <a:off x="7790331" y="2753171"/>
            <a:ext cx="833717" cy="417868"/>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8" name="CuadroTexto 27">
            <a:extLst>
              <a:ext uri="{FF2B5EF4-FFF2-40B4-BE49-F238E27FC236}">
                <a16:creationId xmlns:a16="http://schemas.microsoft.com/office/drawing/2014/main" id="{EE5318E1-6A8E-4E2F-8342-97ECB189976F}"/>
              </a:ext>
            </a:extLst>
          </p:cNvPr>
          <p:cNvSpPr txBox="1"/>
          <p:nvPr/>
        </p:nvSpPr>
        <p:spPr>
          <a:xfrm>
            <a:off x="7934711" y="2744669"/>
            <a:ext cx="833717" cy="369332"/>
          </a:xfrm>
          <a:prstGeom prst="rect">
            <a:avLst/>
          </a:prstGeom>
          <a:noFill/>
        </p:spPr>
        <p:txBody>
          <a:bodyPr wrap="square">
            <a:spAutoFit/>
          </a:bodyPr>
          <a:lstStyle/>
          <a:p>
            <a:r>
              <a:rPr lang="es-MX" b="1" dirty="0">
                <a:solidFill>
                  <a:srgbClr val="FF0000"/>
                </a:solidFill>
                <a:latin typeface="Source Sans Pro" panose="020B0503030403020204" pitchFamily="34" charset="0"/>
              </a:rPr>
              <a:t>2a</a:t>
            </a:r>
            <a:endParaRPr lang="es-MX" dirty="0">
              <a:solidFill>
                <a:srgbClr val="FF0000"/>
              </a:solidFill>
            </a:endParaRPr>
          </a:p>
        </p:txBody>
      </p:sp>
      <p:sp>
        <p:nvSpPr>
          <p:cNvPr id="29" name="CuadroTexto 28">
            <a:extLst>
              <a:ext uri="{FF2B5EF4-FFF2-40B4-BE49-F238E27FC236}">
                <a16:creationId xmlns:a16="http://schemas.microsoft.com/office/drawing/2014/main" id="{C4215800-AD81-4958-A571-84F942EEACB8}"/>
              </a:ext>
            </a:extLst>
          </p:cNvPr>
          <p:cNvSpPr txBox="1"/>
          <p:nvPr/>
        </p:nvSpPr>
        <p:spPr>
          <a:xfrm>
            <a:off x="10688752" y="3453268"/>
            <a:ext cx="833717" cy="369332"/>
          </a:xfrm>
          <a:prstGeom prst="rect">
            <a:avLst/>
          </a:prstGeom>
          <a:noFill/>
        </p:spPr>
        <p:txBody>
          <a:bodyPr wrap="square">
            <a:spAutoFit/>
          </a:bodyPr>
          <a:lstStyle/>
          <a:p>
            <a:r>
              <a:rPr lang="es-MX" b="1" dirty="0">
                <a:solidFill>
                  <a:srgbClr val="FF0000"/>
                </a:solidFill>
                <a:latin typeface="Source Sans Pro" panose="020B0503030403020204" pitchFamily="34" charset="0"/>
              </a:rPr>
              <a:t>2b</a:t>
            </a:r>
            <a:endParaRPr lang="es-MX" dirty="0">
              <a:solidFill>
                <a:srgbClr val="FF0000"/>
              </a:solidFill>
            </a:endParaRPr>
          </a:p>
        </p:txBody>
      </p:sp>
      <p:sp>
        <p:nvSpPr>
          <p:cNvPr id="30" name="Elipse 29">
            <a:extLst>
              <a:ext uri="{FF2B5EF4-FFF2-40B4-BE49-F238E27FC236}">
                <a16:creationId xmlns:a16="http://schemas.microsoft.com/office/drawing/2014/main" id="{F770326E-B6EB-49B4-80F3-E03835A9F629}"/>
              </a:ext>
            </a:extLst>
          </p:cNvPr>
          <p:cNvSpPr/>
          <p:nvPr/>
        </p:nvSpPr>
        <p:spPr>
          <a:xfrm>
            <a:off x="9588669" y="3429000"/>
            <a:ext cx="1147321" cy="417868"/>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Tree>
    <p:extLst>
      <p:ext uri="{BB962C8B-B14F-4D97-AF65-F5344CB8AC3E}">
        <p14:creationId xmlns:p14="http://schemas.microsoft.com/office/powerpoint/2010/main" val="3811444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944621" y="-22626"/>
            <a:ext cx="8140370" cy="1323439"/>
          </a:xfrm>
          <a:prstGeom prst="rect">
            <a:avLst/>
          </a:prstGeom>
          <a:noFill/>
        </p:spPr>
        <p:txBody>
          <a:bodyPr wrap="none">
            <a:spAutoFit/>
          </a:bodyPr>
          <a:lstStyle/>
          <a:p>
            <a:pPr algn="ctr" fontAlgn="base"/>
            <a:r>
              <a:rPr lang="es-MX" sz="4000" b="1" dirty="0">
                <a:solidFill>
                  <a:schemeClr val="bg1"/>
                </a:solidFill>
                <a:latin typeface="Lucida Sans Unicode" panose="020B0602030504020204" pitchFamily="34" charset="0"/>
                <a:cs typeface="Lucida Sans Unicode" panose="020B0602030504020204" pitchFamily="34" charset="0"/>
              </a:rPr>
              <a:t>¿Cómo compartir archivos entre</a:t>
            </a:r>
          </a:p>
          <a:p>
            <a:pPr algn="ctr" fontAlgn="base"/>
            <a:r>
              <a:rPr lang="es-MX" sz="4000" b="1" dirty="0">
                <a:solidFill>
                  <a:schemeClr val="bg1"/>
                </a:solidFill>
                <a:latin typeface="Lucida Sans Unicode" panose="020B0602030504020204" pitchFamily="34" charset="0"/>
                <a:cs typeface="Lucida Sans Unicode" panose="020B0602030504020204" pitchFamily="34" charset="0"/>
              </a:rPr>
              <a:t>Telegram y WhatsApp?</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 name="CuadroTexto 9">
            <a:extLst>
              <a:ext uri="{FF2B5EF4-FFF2-40B4-BE49-F238E27FC236}">
                <a16:creationId xmlns:a16="http://schemas.microsoft.com/office/drawing/2014/main" id="{4C90C8E7-BFA9-4D3E-90CB-66686ADE9DA7}"/>
              </a:ext>
            </a:extLst>
          </p:cNvPr>
          <p:cNvSpPr txBox="1"/>
          <p:nvPr/>
        </p:nvSpPr>
        <p:spPr>
          <a:xfrm>
            <a:off x="323947" y="1457825"/>
            <a:ext cx="5031829" cy="800219"/>
          </a:xfrm>
          <a:prstGeom prst="rect">
            <a:avLst/>
          </a:prstGeom>
          <a:noFill/>
        </p:spPr>
        <p:txBody>
          <a:bodyPr wrap="square">
            <a:spAutoFit/>
          </a:bodyPr>
          <a:lstStyle/>
          <a:p>
            <a:pPr algn="just"/>
            <a:r>
              <a:rPr lang="es-MX" sz="2800" b="1" dirty="0">
                <a:solidFill>
                  <a:srgbClr val="4E4E4E"/>
                </a:solidFill>
                <a:latin typeface="Lucida Sans Unicode" panose="020B0602030504020204" pitchFamily="34" charset="0"/>
                <a:cs typeface="Lucida Sans Unicode" panose="020B0602030504020204" pitchFamily="34" charset="0"/>
              </a:rPr>
              <a:t>Paso 3 :</a:t>
            </a:r>
          </a:p>
          <a:p>
            <a:pPr algn="just"/>
            <a:r>
              <a:rPr lang="es-MX" b="1" dirty="0">
                <a:solidFill>
                  <a:srgbClr val="4E4E4E"/>
                </a:solidFill>
                <a:latin typeface="Lucida Sans Unicode" panose="020B0602030504020204" pitchFamily="34" charset="0"/>
                <a:cs typeface="Lucida Sans Unicode" panose="020B0602030504020204" pitchFamily="34" charset="0"/>
              </a:rPr>
              <a:t>Pulsa en la aplicación de WhatsApp</a:t>
            </a:r>
          </a:p>
        </p:txBody>
      </p:sp>
      <p:sp>
        <p:nvSpPr>
          <p:cNvPr id="21" name="Elipse 20">
            <a:extLst>
              <a:ext uri="{FF2B5EF4-FFF2-40B4-BE49-F238E27FC236}">
                <a16:creationId xmlns:a16="http://schemas.microsoft.com/office/drawing/2014/main" id="{F1AA4BC1-40C0-4E9B-A9F7-CFA8BD1E15F3}"/>
              </a:ext>
            </a:extLst>
          </p:cNvPr>
          <p:cNvSpPr/>
          <p:nvPr/>
        </p:nvSpPr>
        <p:spPr>
          <a:xfrm>
            <a:off x="9992054" y="6111845"/>
            <a:ext cx="663756" cy="26921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3" name="Rectángulo 22">
            <a:extLst>
              <a:ext uri="{FF2B5EF4-FFF2-40B4-BE49-F238E27FC236}">
                <a16:creationId xmlns:a16="http://schemas.microsoft.com/office/drawing/2014/main" id="{5F7C1325-1E0A-4E5D-9163-730ED2DBC0BB}"/>
              </a:ext>
            </a:extLst>
          </p:cNvPr>
          <p:cNvSpPr/>
          <p:nvPr/>
        </p:nvSpPr>
        <p:spPr>
          <a:xfrm>
            <a:off x="9992054" y="6111844"/>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CuadroTexto 24">
            <a:extLst>
              <a:ext uri="{FF2B5EF4-FFF2-40B4-BE49-F238E27FC236}">
                <a16:creationId xmlns:a16="http://schemas.microsoft.com/office/drawing/2014/main" id="{C65C67F6-8B9D-419C-B3AC-FAF2A8B178D9}"/>
              </a:ext>
            </a:extLst>
          </p:cNvPr>
          <p:cNvSpPr txBox="1"/>
          <p:nvPr/>
        </p:nvSpPr>
        <p:spPr>
          <a:xfrm>
            <a:off x="5940971" y="1397283"/>
            <a:ext cx="5031829" cy="1354217"/>
          </a:xfrm>
          <a:prstGeom prst="rect">
            <a:avLst/>
          </a:prstGeom>
          <a:noFill/>
        </p:spPr>
        <p:txBody>
          <a:bodyPr wrap="square">
            <a:spAutoFit/>
          </a:bodyPr>
          <a:lstStyle/>
          <a:p>
            <a:pPr algn="just"/>
            <a:r>
              <a:rPr lang="es-MX" sz="2800" b="1" dirty="0">
                <a:solidFill>
                  <a:srgbClr val="4E4E4E"/>
                </a:solidFill>
                <a:latin typeface="Lucida Sans Unicode" panose="020B0602030504020204" pitchFamily="34" charset="0"/>
                <a:cs typeface="Lucida Sans Unicode" panose="020B0602030504020204" pitchFamily="34" charset="0"/>
              </a:rPr>
              <a:t>Paso 4:</a:t>
            </a:r>
          </a:p>
          <a:p>
            <a:pPr algn="just"/>
            <a:r>
              <a:rPr lang="es-MX" b="1" dirty="0">
                <a:solidFill>
                  <a:srgbClr val="4E4E4E"/>
                </a:solidFill>
                <a:latin typeface="Lucida Sans Unicode" panose="020B0602030504020204" pitchFamily="34" charset="0"/>
                <a:cs typeface="Lucida Sans Unicode" panose="020B0602030504020204" pitchFamily="34" charset="0"/>
              </a:rPr>
              <a:t>Pulsa en Enviar a…(4a), escribe el nombre del contacto(4b), luego selecciónalo(4c)y pulsa en enviar(4d).</a:t>
            </a:r>
          </a:p>
        </p:txBody>
      </p:sp>
      <p:pic>
        <p:nvPicPr>
          <p:cNvPr id="5" name="Imagen 4">
            <a:extLst>
              <a:ext uri="{FF2B5EF4-FFF2-40B4-BE49-F238E27FC236}">
                <a16:creationId xmlns:a16="http://schemas.microsoft.com/office/drawing/2014/main" id="{A5275EE3-D720-4736-BD13-C6AF2F2028D2}"/>
              </a:ext>
            </a:extLst>
          </p:cNvPr>
          <p:cNvPicPr>
            <a:picLocks noChangeAspect="1"/>
          </p:cNvPicPr>
          <p:nvPr/>
        </p:nvPicPr>
        <p:blipFill rotWithShape="1">
          <a:blip r:embed="rId6">
            <a:extLst>
              <a:ext uri="{28A0092B-C50C-407E-A947-70E740481C1C}">
                <a14:useLocalDpi xmlns:a14="http://schemas.microsoft.com/office/drawing/2010/main" val="0"/>
              </a:ext>
            </a:extLst>
          </a:blip>
          <a:srcRect t="4183" b="2488"/>
          <a:stretch/>
        </p:blipFill>
        <p:spPr>
          <a:xfrm>
            <a:off x="669531" y="2362027"/>
            <a:ext cx="2085532" cy="4325349"/>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6568B0F5-3E0B-47F2-82F5-6FF98BCE2EB1}"/>
              </a:ext>
            </a:extLst>
          </p:cNvPr>
          <p:cNvPicPr>
            <a:picLocks noChangeAspect="1"/>
          </p:cNvPicPr>
          <p:nvPr/>
        </p:nvPicPr>
        <p:blipFill rotWithShape="1">
          <a:blip r:embed="rId7">
            <a:extLst>
              <a:ext uri="{28A0092B-C50C-407E-A947-70E740481C1C}">
                <a14:useLocalDpi xmlns:a14="http://schemas.microsoft.com/office/drawing/2010/main" val="0"/>
              </a:ext>
            </a:extLst>
          </a:blip>
          <a:srcRect t="3791" b="74736"/>
          <a:stretch/>
        </p:blipFill>
        <p:spPr>
          <a:xfrm>
            <a:off x="5796773" y="4740695"/>
            <a:ext cx="3086100" cy="1472657"/>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B87DC6FB-0733-4A7A-AA91-94151D6B370C}"/>
              </a:ext>
            </a:extLst>
          </p:cNvPr>
          <p:cNvPicPr>
            <a:picLocks noChangeAspect="1"/>
          </p:cNvPicPr>
          <p:nvPr/>
        </p:nvPicPr>
        <p:blipFill rotWithShape="1">
          <a:blip r:embed="rId8">
            <a:extLst>
              <a:ext uri="{28A0092B-C50C-407E-A947-70E740481C1C}">
                <a14:useLocalDpi xmlns:a14="http://schemas.microsoft.com/office/drawing/2010/main" val="0"/>
              </a:ext>
            </a:extLst>
          </a:blip>
          <a:srcRect t="3787" b="30954"/>
          <a:stretch/>
        </p:blipFill>
        <p:spPr>
          <a:xfrm>
            <a:off x="9242826" y="2474501"/>
            <a:ext cx="2687869" cy="3897978"/>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8BBCCEA9-14E2-48DB-B506-056120305128}"/>
              </a:ext>
            </a:extLst>
          </p:cNvPr>
          <p:cNvPicPr>
            <a:picLocks noChangeAspect="1"/>
          </p:cNvPicPr>
          <p:nvPr/>
        </p:nvPicPr>
        <p:blipFill rotWithShape="1">
          <a:blip r:embed="rId9">
            <a:extLst>
              <a:ext uri="{28A0092B-C50C-407E-A947-70E740481C1C}">
                <a14:useLocalDpi xmlns:a14="http://schemas.microsoft.com/office/drawing/2010/main" val="0"/>
              </a:ext>
            </a:extLst>
          </a:blip>
          <a:srcRect t="4006" b="67074"/>
          <a:stretch/>
        </p:blipFill>
        <p:spPr>
          <a:xfrm>
            <a:off x="5733125" y="2717083"/>
            <a:ext cx="3086100" cy="1983402"/>
          </a:xfrm>
          <a:prstGeom prst="rect">
            <a:avLst/>
          </a:prstGeom>
          <a:ln>
            <a:noFill/>
          </a:ln>
          <a:effectLst>
            <a:outerShdw blurRad="292100" dist="139700" dir="2700000" algn="tl" rotWithShape="0">
              <a:srgbClr val="333333">
                <a:alpha val="65000"/>
              </a:srgbClr>
            </a:outerShdw>
          </a:effectLst>
        </p:spPr>
      </p:pic>
      <p:sp>
        <p:nvSpPr>
          <p:cNvPr id="27" name="CuadroTexto 26">
            <a:extLst>
              <a:ext uri="{FF2B5EF4-FFF2-40B4-BE49-F238E27FC236}">
                <a16:creationId xmlns:a16="http://schemas.microsoft.com/office/drawing/2014/main" id="{F6C7224A-A431-47A2-BD30-0A6701F06AE2}"/>
              </a:ext>
            </a:extLst>
          </p:cNvPr>
          <p:cNvSpPr txBox="1"/>
          <p:nvPr/>
        </p:nvSpPr>
        <p:spPr>
          <a:xfrm>
            <a:off x="10117060" y="3323543"/>
            <a:ext cx="833717" cy="369332"/>
          </a:xfrm>
          <a:prstGeom prst="rect">
            <a:avLst/>
          </a:prstGeom>
          <a:noFill/>
        </p:spPr>
        <p:txBody>
          <a:bodyPr wrap="square">
            <a:spAutoFit/>
          </a:bodyPr>
          <a:lstStyle/>
          <a:p>
            <a:r>
              <a:rPr lang="es-MX" b="1" dirty="0">
                <a:solidFill>
                  <a:srgbClr val="FF0000"/>
                </a:solidFill>
                <a:latin typeface="Source Sans Pro" panose="020B0503030403020204" pitchFamily="34" charset="0"/>
              </a:rPr>
              <a:t>4c</a:t>
            </a:r>
            <a:endParaRPr lang="es-MX" dirty="0">
              <a:solidFill>
                <a:srgbClr val="FF0000"/>
              </a:solidFill>
            </a:endParaRPr>
          </a:p>
        </p:txBody>
      </p:sp>
      <p:sp>
        <p:nvSpPr>
          <p:cNvPr id="28" name="Elipse 27">
            <a:extLst>
              <a:ext uri="{FF2B5EF4-FFF2-40B4-BE49-F238E27FC236}">
                <a16:creationId xmlns:a16="http://schemas.microsoft.com/office/drawing/2014/main" id="{C367449F-479D-49E4-AC99-2027AE3FC311}"/>
              </a:ext>
            </a:extLst>
          </p:cNvPr>
          <p:cNvSpPr/>
          <p:nvPr/>
        </p:nvSpPr>
        <p:spPr>
          <a:xfrm>
            <a:off x="686693" y="4989134"/>
            <a:ext cx="716409" cy="524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9" name="CuadroTexto 28">
            <a:extLst>
              <a:ext uri="{FF2B5EF4-FFF2-40B4-BE49-F238E27FC236}">
                <a16:creationId xmlns:a16="http://schemas.microsoft.com/office/drawing/2014/main" id="{10B0B7CA-0BBE-4DD4-B10D-6032B1D99899}"/>
              </a:ext>
            </a:extLst>
          </p:cNvPr>
          <p:cNvSpPr txBox="1"/>
          <p:nvPr/>
        </p:nvSpPr>
        <p:spPr>
          <a:xfrm>
            <a:off x="858990" y="4700485"/>
            <a:ext cx="833717" cy="369332"/>
          </a:xfrm>
          <a:prstGeom prst="rect">
            <a:avLst/>
          </a:prstGeom>
          <a:noFill/>
        </p:spPr>
        <p:txBody>
          <a:bodyPr wrap="square">
            <a:spAutoFit/>
          </a:bodyPr>
          <a:lstStyle/>
          <a:p>
            <a:r>
              <a:rPr lang="es-MX" b="1" dirty="0">
                <a:solidFill>
                  <a:srgbClr val="FF0000"/>
                </a:solidFill>
                <a:latin typeface="Source Sans Pro" panose="020B0503030403020204" pitchFamily="34" charset="0"/>
              </a:rPr>
              <a:t>3</a:t>
            </a:r>
            <a:endParaRPr lang="es-MX" dirty="0">
              <a:solidFill>
                <a:srgbClr val="FF0000"/>
              </a:solidFill>
            </a:endParaRPr>
          </a:p>
        </p:txBody>
      </p:sp>
      <p:sp>
        <p:nvSpPr>
          <p:cNvPr id="30" name="Elipse 29">
            <a:extLst>
              <a:ext uri="{FF2B5EF4-FFF2-40B4-BE49-F238E27FC236}">
                <a16:creationId xmlns:a16="http://schemas.microsoft.com/office/drawing/2014/main" id="{BD52AD8D-078F-41D8-921A-76B188BCD6AB}"/>
              </a:ext>
            </a:extLst>
          </p:cNvPr>
          <p:cNvSpPr/>
          <p:nvPr/>
        </p:nvSpPr>
        <p:spPr>
          <a:xfrm>
            <a:off x="5817379" y="2715316"/>
            <a:ext cx="1957698" cy="524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31" name="Elipse 30">
            <a:extLst>
              <a:ext uri="{FF2B5EF4-FFF2-40B4-BE49-F238E27FC236}">
                <a16:creationId xmlns:a16="http://schemas.microsoft.com/office/drawing/2014/main" id="{D60F995A-F0C9-41BD-A021-6AFEB7255907}"/>
              </a:ext>
            </a:extLst>
          </p:cNvPr>
          <p:cNvSpPr/>
          <p:nvPr/>
        </p:nvSpPr>
        <p:spPr>
          <a:xfrm>
            <a:off x="5733125" y="4700485"/>
            <a:ext cx="1957698" cy="524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32" name="Elipse 31">
            <a:extLst>
              <a:ext uri="{FF2B5EF4-FFF2-40B4-BE49-F238E27FC236}">
                <a16:creationId xmlns:a16="http://schemas.microsoft.com/office/drawing/2014/main" id="{324A7895-46B6-4EE9-ABE1-3D35F693D874}"/>
              </a:ext>
            </a:extLst>
          </p:cNvPr>
          <p:cNvSpPr/>
          <p:nvPr/>
        </p:nvSpPr>
        <p:spPr>
          <a:xfrm>
            <a:off x="8965726" y="3142651"/>
            <a:ext cx="1957698" cy="524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33" name="Elipse 32">
            <a:extLst>
              <a:ext uri="{FF2B5EF4-FFF2-40B4-BE49-F238E27FC236}">
                <a16:creationId xmlns:a16="http://schemas.microsoft.com/office/drawing/2014/main" id="{82995964-3580-407A-8FA0-DBFA12F94B1E}"/>
              </a:ext>
            </a:extLst>
          </p:cNvPr>
          <p:cNvSpPr/>
          <p:nvPr/>
        </p:nvSpPr>
        <p:spPr>
          <a:xfrm>
            <a:off x="11321644" y="5796283"/>
            <a:ext cx="663757" cy="524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34" name="CuadroTexto 33">
            <a:extLst>
              <a:ext uri="{FF2B5EF4-FFF2-40B4-BE49-F238E27FC236}">
                <a16:creationId xmlns:a16="http://schemas.microsoft.com/office/drawing/2014/main" id="{FEE1B6C2-AD46-44B1-82B6-BA3067CE9966}"/>
              </a:ext>
            </a:extLst>
          </p:cNvPr>
          <p:cNvSpPr txBox="1"/>
          <p:nvPr/>
        </p:nvSpPr>
        <p:spPr>
          <a:xfrm>
            <a:off x="7280707" y="2728241"/>
            <a:ext cx="833717" cy="369332"/>
          </a:xfrm>
          <a:prstGeom prst="rect">
            <a:avLst/>
          </a:prstGeom>
          <a:noFill/>
        </p:spPr>
        <p:txBody>
          <a:bodyPr wrap="square">
            <a:spAutoFit/>
          </a:bodyPr>
          <a:lstStyle/>
          <a:p>
            <a:r>
              <a:rPr lang="es-MX" b="1" dirty="0">
                <a:solidFill>
                  <a:srgbClr val="FF0000"/>
                </a:solidFill>
                <a:latin typeface="Source Sans Pro" panose="020B0503030403020204" pitchFamily="34" charset="0"/>
              </a:rPr>
              <a:t>4a</a:t>
            </a:r>
            <a:endParaRPr lang="es-MX" dirty="0">
              <a:solidFill>
                <a:srgbClr val="FF0000"/>
              </a:solidFill>
            </a:endParaRPr>
          </a:p>
        </p:txBody>
      </p:sp>
      <p:sp>
        <p:nvSpPr>
          <p:cNvPr id="35" name="CuadroTexto 34">
            <a:extLst>
              <a:ext uri="{FF2B5EF4-FFF2-40B4-BE49-F238E27FC236}">
                <a16:creationId xmlns:a16="http://schemas.microsoft.com/office/drawing/2014/main" id="{8C95ECCB-6070-4420-9093-1B91592A976B}"/>
              </a:ext>
            </a:extLst>
          </p:cNvPr>
          <p:cNvSpPr txBox="1"/>
          <p:nvPr/>
        </p:nvSpPr>
        <p:spPr>
          <a:xfrm>
            <a:off x="7190897" y="4816979"/>
            <a:ext cx="833717" cy="369332"/>
          </a:xfrm>
          <a:prstGeom prst="rect">
            <a:avLst/>
          </a:prstGeom>
          <a:noFill/>
        </p:spPr>
        <p:txBody>
          <a:bodyPr wrap="square">
            <a:spAutoFit/>
          </a:bodyPr>
          <a:lstStyle/>
          <a:p>
            <a:r>
              <a:rPr lang="es-MX" b="1" dirty="0">
                <a:solidFill>
                  <a:srgbClr val="FF0000"/>
                </a:solidFill>
                <a:latin typeface="Source Sans Pro" panose="020B0503030403020204" pitchFamily="34" charset="0"/>
              </a:rPr>
              <a:t>4b</a:t>
            </a:r>
            <a:endParaRPr lang="es-MX" dirty="0">
              <a:solidFill>
                <a:srgbClr val="FF0000"/>
              </a:solidFill>
            </a:endParaRPr>
          </a:p>
        </p:txBody>
      </p:sp>
      <p:sp>
        <p:nvSpPr>
          <p:cNvPr id="36" name="CuadroTexto 35">
            <a:extLst>
              <a:ext uri="{FF2B5EF4-FFF2-40B4-BE49-F238E27FC236}">
                <a16:creationId xmlns:a16="http://schemas.microsoft.com/office/drawing/2014/main" id="{BDAD2DDA-EF07-42F1-9DFB-F8BDA4B0BDE0}"/>
              </a:ext>
            </a:extLst>
          </p:cNvPr>
          <p:cNvSpPr txBox="1"/>
          <p:nvPr/>
        </p:nvSpPr>
        <p:spPr>
          <a:xfrm>
            <a:off x="10914878" y="5844020"/>
            <a:ext cx="833717" cy="369332"/>
          </a:xfrm>
          <a:prstGeom prst="rect">
            <a:avLst/>
          </a:prstGeom>
          <a:noFill/>
        </p:spPr>
        <p:txBody>
          <a:bodyPr wrap="square">
            <a:spAutoFit/>
          </a:bodyPr>
          <a:lstStyle/>
          <a:p>
            <a:r>
              <a:rPr lang="es-MX" b="1" dirty="0">
                <a:solidFill>
                  <a:srgbClr val="FF0000"/>
                </a:solidFill>
                <a:latin typeface="Source Sans Pro" panose="020B0503030403020204" pitchFamily="34" charset="0"/>
              </a:rPr>
              <a:t>4d</a:t>
            </a:r>
            <a:endParaRPr lang="es-MX" dirty="0">
              <a:solidFill>
                <a:srgbClr val="FF0000"/>
              </a:solidFill>
            </a:endParaRPr>
          </a:p>
        </p:txBody>
      </p:sp>
    </p:spTree>
    <p:extLst>
      <p:ext uri="{BB962C8B-B14F-4D97-AF65-F5344CB8AC3E}">
        <p14:creationId xmlns:p14="http://schemas.microsoft.com/office/powerpoint/2010/main" val="23296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953675" y="0"/>
            <a:ext cx="8140370" cy="1323439"/>
          </a:xfrm>
          <a:prstGeom prst="rect">
            <a:avLst/>
          </a:prstGeom>
          <a:noFill/>
        </p:spPr>
        <p:txBody>
          <a:bodyPr wrap="none">
            <a:spAutoFit/>
          </a:bodyPr>
          <a:lstStyle/>
          <a:p>
            <a:pPr fontAlgn="base"/>
            <a:r>
              <a:rPr lang="es-MX" sz="4000" b="1" dirty="0">
                <a:solidFill>
                  <a:schemeClr val="bg1"/>
                </a:solidFill>
                <a:latin typeface="Lucida Sans Unicode" panose="020B0602030504020204" pitchFamily="34" charset="0"/>
                <a:cs typeface="Lucida Sans Unicode" panose="020B0602030504020204" pitchFamily="34" charset="0"/>
              </a:rPr>
              <a:t>¿Cómo compartir archivos entre</a:t>
            </a:r>
          </a:p>
          <a:p>
            <a:pPr algn="ctr" fontAlgn="base"/>
            <a:r>
              <a:rPr lang="es-MX" sz="4000" b="1" dirty="0">
                <a:solidFill>
                  <a:schemeClr val="bg1"/>
                </a:solidFill>
                <a:latin typeface="Lucida Sans Unicode" panose="020B0602030504020204" pitchFamily="34" charset="0"/>
                <a:cs typeface="Lucida Sans Unicode" panose="020B0602030504020204" pitchFamily="34" charset="0"/>
              </a:rPr>
              <a:t>Telegram y WhatsApp?</a:t>
            </a:r>
          </a:p>
        </p:txBody>
      </p:sp>
      <p:pic>
        <p:nvPicPr>
          <p:cNvPr id="8" name="Imagen 7">
            <a:extLst>
              <a:ext uri="{FF2B5EF4-FFF2-40B4-BE49-F238E27FC236}">
                <a16:creationId xmlns:a16="http://schemas.microsoft.com/office/drawing/2014/main" id="{4F71DE91-DEAF-479F-B331-BBA3D53371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21" name="Elipse 20">
            <a:extLst>
              <a:ext uri="{FF2B5EF4-FFF2-40B4-BE49-F238E27FC236}">
                <a16:creationId xmlns:a16="http://schemas.microsoft.com/office/drawing/2014/main" id="{F1AA4BC1-40C0-4E9B-A9F7-CFA8BD1E15F3}"/>
              </a:ext>
            </a:extLst>
          </p:cNvPr>
          <p:cNvSpPr/>
          <p:nvPr/>
        </p:nvSpPr>
        <p:spPr>
          <a:xfrm>
            <a:off x="9992054" y="6111845"/>
            <a:ext cx="663756" cy="26921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06780909-ABCB-448B-A592-8BE0B74BFD6E}"/>
                  </a:ext>
                </a:extLst>
              </p14:cNvPr>
              <p14:cNvContentPartPr/>
              <p14:nvPr/>
            </p14:nvContentPartPr>
            <p14:xfrm>
              <a:off x="10084991" y="6251645"/>
              <a:ext cx="360" cy="3960"/>
            </p14:xfrm>
          </p:contentPart>
        </mc:Choice>
        <mc:Fallback xmlns="">
          <p:pic>
            <p:nvPicPr>
              <p:cNvPr id="22" name="Entrada de lápiz 21">
                <a:extLst>
                  <a:ext uri="{FF2B5EF4-FFF2-40B4-BE49-F238E27FC236}">
                    <a16:creationId xmlns:a16="http://schemas.microsoft.com/office/drawing/2014/main" id="{06780909-ABCB-448B-A592-8BE0B74BFD6E}"/>
                  </a:ext>
                </a:extLst>
              </p:cNvPr>
              <p:cNvPicPr/>
              <p:nvPr/>
            </p:nvPicPr>
            <p:blipFill>
              <a:blip r:embed="rId5"/>
              <a:stretch>
                <a:fillRect/>
              </a:stretch>
            </p:blipFill>
            <p:spPr>
              <a:xfrm>
                <a:off x="10075991" y="6243395"/>
                <a:ext cx="18000" cy="20130"/>
              </a:xfrm>
              <a:prstGeom prst="rect">
                <a:avLst/>
              </a:prstGeom>
            </p:spPr>
          </p:pic>
        </mc:Fallback>
      </mc:AlternateContent>
      <p:sp>
        <p:nvSpPr>
          <p:cNvPr id="23" name="Rectángulo 22">
            <a:extLst>
              <a:ext uri="{FF2B5EF4-FFF2-40B4-BE49-F238E27FC236}">
                <a16:creationId xmlns:a16="http://schemas.microsoft.com/office/drawing/2014/main" id="{5F7C1325-1E0A-4E5D-9163-730ED2DBC0BB}"/>
              </a:ext>
            </a:extLst>
          </p:cNvPr>
          <p:cNvSpPr/>
          <p:nvPr/>
        </p:nvSpPr>
        <p:spPr>
          <a:xfrm>
            <a:off x="9992054" y="6111844"/>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a:extLst>
              <a:ext uri="{FF2B5EF4-FFF2-40B4-BE49-F238E27FC236}">
                <a16:creationId xmlns:a16="http://schemas.microsoft.com/office/drawing/2014/main" id="{CA90585B-A0D5-463E-8061-527E1C75DE1C}"/>
              </a:ext>
            </a:extLst>
          </p:cNvPr>
          <p:cNvSpPr/>
          <p:nvPr/>
        </p:nvSpPr>
        <p:spPr>
          <a:xfrm>
            <a:off x="10586761" y="6260279"/>
            <a:ext cx="203982" cy="26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id="{A63D1071-0917-4339-9636-750A8410EE6D}"/>
              </a:ext>
            </a:extLst>
          </p:cNvPr>
          <p:cNvSpPr txBox="1"/>
          <p:nvPr/>
        </p:nvSpPr>
        <p:spPr>
          <a:xfrm>
            <a:off x="1956609" y="4311350"/>
            <a:ext cx="8441010" cy="1200329"/>
          </a:xfrm>
          <a:prstGeom prst="rect">
            <a:avLst/>
          </a:prstGeom>
          <a:noFill/>
        </p:spPr>
        <p:txBody>
          <a:bodyPr wrap="square">
            <a:spAutoFit/>
          </a:bodyPr>
          <a:lstStyle/>
          <a:p>
            <a:pPr algn="ctr"/>
            <a:r>
              <a:rPr lang="es-MX" sz="3600" b="1" dirty="0">
                <a:solidFill>
                  <a:srgbClr val="4E4E4E"/>
                </a:solidFill>
                <a:latin typeface="Lucida Sans Unicode" panose="020B0602030504020204" pitchFamily="34" charset="0"/>
                <a:cs typeface="Lucida Sans Unicode" panose="020B0602030504020204" pitchFamily="34" charset="0"/>
              </a:rPr>
              <a:t>¡Y listo haz compartido un archivo, imagen, audio o video en WhatsApp!</a:t>
            </a:r>
          </a:p>
        </p:txBody>
      </p:sp>
      <p:pic>
        <p:nvPicPr>
          <p:cNvPr id="17" name="Picture 2" descr="Pin en imágenes">
            <a:extLst>
              <a:ext uri="{FF2B5EF4-FFF2-40B4-BE49-F238E27FC236}">
                <a16:creationId xmlns:a16="http://schemas.microsoft.com/office/drawing/2014/main" id="{4D9C4A65-98F8-40CA-8A18-15B8B2F093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366"/>
          <a:stretch/>
        </p:blipFill>
        <p:spPr bwMode="auto">
          <a:xfrm>
            <a:off x="5402799" y="2096744"/>
            <a:ext cx="1548630" cy="186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687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3374094" y="270387"/>
            <a:ext cx="4977646" cy="923330"/>
          </a:xfrm>
          <a:prstGeom prst="rect">
            <a:avLst/>
          </a:prstGeom>
          <a:noFill/>
        </p:spPr>
        <p:txBody>
          <a:bodyPr wrap="none">
            <a:spAutoFit/>
          </a:bodyPr>
          <a:lstStyle/>
          <a:p>
            <a:pPr algn="ctr"/>
            <a:r>
              <a:rPr lang="es-MX" sz="5400" b="1" dirty="0">
                <a:solidFill>
                  <a:schemeClr val="bg1"/>
                </a:solidFill>
                <a:latin typeface="Lucida Sans Unicode" panose="020B0602030504020204" pitchFamily="34" charset="0"/>
                <a:cs typeface="Lucida Sans Unicode" panose="020B0602030504020204" pitchFamily="34" charset="0"/>
              </a:rPr>
              <a:t>Telegram Web</a:t>
            </a:r>
            <a:endParaRPr lang="es-MX" sz="5400" b="1" i="0" dirty="0">
              <a:solidFill>
                <a:schemeClr val="bg1"/>
              </a:solidFill>
              <a:effectLst/>
              <a:latin typeface="Lucida Sans Unicode" panose="020B0602030504020204" pitchFamily="34" charset="0"/>
              <a:cs typeface="Lucida Sans Unicode" panose="020B0602030504020204" pitchFamily="34" charset="0"/>
            </a:endParaRPr>
          </a:p>
        </p:txBody>
      </p:sp>
      <p:sp>
        <p:nvSpPr>
          <p:cNvPr id="6" name="Rectángulo 5">
            <a:extLst>
              <a:ext uri="{FF2B5EF4-FFF2-40B4-BE49-F238E27FC236}">
                <a16:creationId xmlns:a16="http://schemas.microsoft.com/office/drawing/2014/main" id="{4788FBD9-A737-476C-A05B-0B294D1601DB}"/>
              </a:ext>
            </a:extLst>
          </p:cNvPr>
          <p:cNvSpPr/>
          <p:nvPr/>
        </p:nvSpPr>
        <p:spPr>
          <a:xfrm>
            <a:off x="227222" y="1741001"/>
            <a:ext cx="11737555" cy="830997"/>
          </a:xfrm>
          <a:prstGeom prst="rect">
            <a:avLst/>
          </a:prstGeom>
        </p:spPr>
        <p:txBody>
          <a:bodyPr wrap="square">
            <a:spAutoFit/>
          </a:bodyPr>
          <a:lstStyle/>
          <a:p>
            <a:r>
              <a:rPr lang="es-MX" sz="2400" i="1" dirty="0">
                <a:solidFill>
                  <a:srgbClr val="4E4E4E"/>
                </a:solidFill>
                <a:latin typeface="Lucida Sans Unicode" panose="020B0602030504020204" pitchFamily="34" charset="0"/>
                <a:cs typeface="Lucida Sans Unicode" panose="020B0602030504020204" pitchFamily="34" charset="0"/>
              </a:rPr>
              <a:t>Telegram Web es una aplicación creada específicamente para ser utilizada en navegadores de Internet y podemos ingresar de dos formas:</a:t>
            </a:r>
            <a:endParaRPr lang="es-MX" sz="2400" i="1" dirty="0">
              <a:latin typeface="Lucida Sans Unicode" panose="020B0602030504020204" pitchFamily="34" charset="0"/>
              <a:cs typeface="Lucida Sans Unicode" panose="020B0602030504020204" pitchFamily="34" charset="0"/>
            </a:endParaRPr>
          </a:p>
        </p:txBody>
      </p:sp>
      <p:sp>
        <p:nvSpPr>
          <p:cNvPr id="8" name="CuadroTexto 7">
            <a:extLst>
              <a:ext uri="{FF2B5EF4-FFF2-40B4-BE49-F238E27FC236}">
                <a16:creationId xmlns:a16="http://schemas.microsoft.com/office/drawing/2014/main" id="{0A3145A8-DB2C-4209-8E61-291506ABBAC9}"/>
              </a:ext>
            </a:extLst>
          </p:cNvPr>
          <p:cNvSpPr txBox="1"/>
          <p:nvPr/>
        </p:nvSpPr>
        <p:spPr>
          <a:xfrm>
            <a:off x="3048000" y="2980782"/>
            <a:ext cx="6096000" cy="646331"/>
          </a:xfrm>
          <a:prstGeom prst="rect">
            <a:avLst/>
          </a:prstGeom>
          <a:noFill/>
        </p:spPr>
        <p:txBody>
          <a:bodyPr wrap="square">
            <a:spAutoFit/>
          </a:bodyPr>
          <a:lstStyle/>
          <a:p>
            <a:br>
              <a:rPr lang="es-MX" dirty="0"/>
            </a:br>
            <a:endParaRPr lang="es-MX" dirty="0"/>
          </a:p>
        </p:txBody>
      </p:sp>
      <p:sp>
        <p:nvSpPr>
          <p:cNvPr id="11" name="Rectángulo 10">
            <a:extLst>
              <a:ext uri="{FF2B5EF4-FFF2-40B4-BE49-F238E27FC236}">
                <a16:creationId xmlns:a16="http://schemas.microsoft.com/office/drawing/2014/main" id="{1FD27E4E-4FB9-4FF9-A075-0392B802D06C}"/>
              </a:ext>
            </a:extLst>
          </p:cNvPr>
          <p:cNvSpPr/>
          <p:nvPr/>
        </p:nvSpPr>
        <p:spPr>
          <a:xfrm>
            <a:off x="551619" y="2780727"/>
            <a:ext cx="11283438" cy="523220"/>
          </a:xfrm>
          <a:prstGeom prst="rect">
            <a:avLst/>
          </a:prstGeom>
          <a:noFill/>
        </p:spPr>
        <p:txBody>
          <a:bodyPr wrap="square">
            <a:spAutoFit/>
          </a:bodyPr>
          <a:lstStyle/>
          <a:p>
            <a:pPr fontAlgn="base"/>
            <a:r>
              <a:rPr lang="es-MX" sz="2800" b="1" dirty="0">
                <a:solidFill>
                  <a:srgbClr val="4E4E4E"/>
                </a:solidFill>
                <a:latin typeface="Lucida Sans Unicode" panose="020B0602030504020204" pitchFamily="34" charset="0"/>
                <a:cs typeface="Lucida Sans Unicode" panose="020B0602030504020204" pitchFamily="34" charset="0"/>
              </a:rPr>
              <a:t>1. ¿Cómo iniciar sesión en </a:t>
            </a:r>
            <a:r>
              <a:rPr lang="es-MX" sz="2800" b="1" dirty="0" err="1">
                <a:solidFill>
                  <a:srgbClr val="4E4E4E"/>
                </a:solidFill>
                <a:latin typeface="Lucida Sans Unicode" panose="020B0602030504020204" pitchFamily="34" charset="0"/>
                <a:cs typeface="Lucida Sans Unicode" panose="020B0602030504020204" pitchFamily="34" charset="0"/>
              </a:rPr>
              <a:t>Telegram</a:t>
            </a:r>
            <a:r>
              <a:rPr lang="es-MX" sz="2800" b="1" dirty="0">
                <a:solidFill>
                  <a:srgbClr val="4E4E4E"/>
                </a:solidFill>
                <a:latin typeface="Lucida Sans Unicode" panose="020B0602030504020204" pitchFamily="34" charset="0"/>
                <a:cs typeface="Lucida Sans Unicode" panose="020B0602030504020204" pitchFamily="34" charset="0"/>
              </a:rPr>
              <a:t> web con código QR?</a:t>
            </a:r>
          </a:p>
        </p:txBody>
      </p:sp>
      <p:sp>
        <p:nvSpPr>
          <p:cNvPr id="13" name="CuadroTexto 12">
            <a:extLst>
              <a:ext uri="{FF2B5EF4-FFF2-40B4-BE49-F238E27FC236}">
                <a16:creationId xmlns:a16="http://schemas.microsoft.com/office/drawing/2014/main" id="{06AB44A2-0EA1-43C5-B2E1-E3845BB4152E}"/>
              </a:ext>
            </a:extLst>
          </p:cNvPr>
          <p:cNvSpPr txBox="1"/>
          <p:nvPr/>
        </p:nvSpPr>
        <p:spPr>
          <a:xfrm>
            <a:off x="326094" y="3950279"/>
            <a:ext cx="6096000" cy="2400657"/>
          </a:xfrm>
          <a:prstGeom prst="rect">
            <a:avLst/>
          </a:prstGeom>
          <a:noFill/>
        </p:spPr>
        <p:txBody>
          <a:bodyPr wrap="square">
            <a:spAutoFit/>
          </a:bodyPr>
          <a:lstStyle/>
          <a:p>
            <a:pPr algn="l" fontAlgn="base"/>
            <a:r>
              <a:rPr lang="es-MX" sz="3600" b="1" i="1" u="sng" dirty="0">
                <a:solidFill>
                  <a:srgbClr val="4E4E4E"/>
                </a:solidFill>
                <a:latin typeface="Lucida Sans Unicode" panose="020B0602030504020204" pitchFamily="34" charset="0"/>
                <a:cs typeface="Lucida Sans Unicode" panose="020B0602030504020204" pitchFamily="34" charset="0"/>
              </a:rPr>
              <a:t>Paso 1:</a:t>
            </a:r>
            <a:br>
              <a:rPr lang="es-MX" b="0" i="0" dirty="0">
                <a:solidFill>
                  <a:srgbClr val="4E4E4E"/>
                </a:solidFill>
                <a:effectLst/>
                <a:latin typeface="Lucida Sans Unicode" panose="020B0602030504020204" pitchFamily="34" charset="0"/>
                <a:cs typeface="Lucida Sans Unicode" panose="020B0602030504020204" pitchFamily="34" charset="0"/>
              </a:rPr>
            </a:br>
            <a:endParaRPr lang="es-MX" b="0" i="0" dirty="0">
              <a:solidFill>
                <a:srgbClr val="4E4E4E"/>
              </a:solidFill>
              <a:effectLst/>
              <a:latin typeface="Lucida Sans Unicode" panose="020B0602030504020204" pitchFamily="34" charset="0"/>
              <a:cs typeface="Lucida Sans Unicode" panose="020B0602030504020204" pitchFamily="34" charset="0"/>
            </a:endParaRPr>
          </a:p>
          <a:p>
            <a:pPr algn="l" fontAlgn="base"/>
            <a:r>
              <a:rPr lang="es-MX" sz="2400" dirty="0">
                <a:solidFill>
                  <a:srgbClr val="4E4E4E"/>
                </a:solidFill>
                <a:latin typeface="Lucida Sans Unicode" panose="020B0602030504020204" pitchFamily="34" charset="0"/>
                <a:cs typeface="Lucida Sans Unicode" panose="020B0602030504020204" pitchFamily="34" charset="0"/>
              </a:rPr>
              <a:t>Ingresa a la web </a:t>
            </a:r>
            <a:r>
              <a:rPr lang="es-MX" sz="2400" dirty="0">
                <a:solidFill>
                  <a:srgbClr val="FF0000"/>
                </a:solidFill>
                <a:latin typeface="Lucida Sans Unicode" panose="020B0602030504020204" pitchFamily="34" charset="0"/>
                <a:cs typeface="Lucida Sans Unicode" panose="020B0602030504020204" pitchFamily="34" charset="0"/>
                <a:hlinkClick r:id="rId4">
                  <a:extLst>
                    <a:ext uri="{A12FA001-AC4F-418D-AE19-62706E023703}">
                      <ahyp:hlinkClr xmlns:ahyp="http://schemas.microsoft.com/office/drawing/2018/hyperlinkcolor" val="tx"/>
                    </a:ext>
                  </a:extLst>
                </a:hlinkClick>
              </a:rPr>
              <a:t>www.web.telegram.org</a:t>
            </a:r>
            <a:r>
              <a:rPr lang="es-MX" sz="2400" dirty="0">
                <a:solidFill>
                  <a:srgbClr val="FF0000"/>
                </a:solidFill>
                <a:latin typeface="Lucida Sans Unicode" panose="020B0602030504020204" pitchFamily="34" charset="0"/>
                <a:cs typeface="Lucida Sans Unicode" panose="020B0602030504020204" pitchFamily="34" charset="0"/>
              </a:rPr>
              <a:t>. </a:t>
            </a:r>
            <a:r>
              <a:rPr lang="es-MX" sz="2400" dirty="0">
                <a:solidFill>
                  <a:srgbClr val="4E4E4E"/>
                </a:solidFill>
                <a:latin typeface="Lucida Sans Unicode" panose="020B0602030504020204" pitchFamily="34" charset="0"/>
                <a:cs typeface="Lucida Sans Unicode" panose="020B0602030504020204" pitchFamily="34" charset="0"/>
              </a:rPr>
              <a:t>Y te aparecerá una pagina web con un código QR.</a:t>
            </a:r>
          </a:p>
        </p:txBody>
      </p:sp>
      <p:pic>
        <p:nvPicPr>
          <p:cNvPr id="5" name="Imagen 4">
            <a:extLst>
              <a:ext uri="{FF2B5EF4-FFF2-40B4-BE49-F238E27FC236}">
                <a16:creationId xmlns:a16="http://schemas.microsoft.com/office/drawing/2014/main" id="{23B0FD46-9C1B-402F-9AF6-C5B4E188416E}"/>
              </a:ext>
            </a:extLst>
          </p:cNvPr>
          <p:cNvPicPr>
            <a:picLocks noChangeAspect="1"/>
          </p:cNvPicPr>
          <p:nvPr/>
        </p:nvPicPr>
        <p:blipFill rotWithShape="1">
          <a:blip r:embed="rId5"/>
          <a:srcRect l="2371" r="8944" b="17473"/>
          <a:stretch/>
        </p:blipFill>
        <p:spPr>
          <a:xfrm>
            <a:off x="8351740" y="3432036"/>
            <a:ext cx="2796989" cy="3155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9475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3374094" y="270387"/>
            <a:ext cx="4977646" cy="923330"/>
          </a:xfrm>
          <a:prstGeom prst="rect">
            <a:avLst/>
          </a:prstGeom>
          <a:noFill/>
        </p:spPr>
        <p:txBody>
          <a:bodyPr wrap="none">
            <a:spAutoFit/>
          </a:bodyPr>
          <a:lstStyle/>
          <a:p>
            <a:pPr algn="ctr"/>
            <a:r>
              <a:rPr lang="es-MX" sz="5400" b="1" dirty="0">
                <a:solidFill>
                  <a:schemeClr val="bg1"/>
                </a:solidFill>
                <a:latin typeface="Lucida Sans Unicode" panose="020B0602030504020204" pitchFamily="34" charset="0"/>
                <a:cs typeface="Lucida Sans Unicode" panose="020B0602030504020204" pitchFamily="34" charset="0"/>
              </a:rPr>
              <a:t>Telegram Web</a:t>
            </a:r>
            <a:endParaRPr lang="es-MX" sz="5400" b="1" i="0" dirty="0">
              <a:solidFill>
                <a:schemeClr val="bg1"/>
              </a:solidFill>
              <a:effectLst/>
              <a:latin typeface="Lucida Sans Unicode" panose="020B0602030504020204" pitchFamily="34" charset="0"/>
              <a:cs typeface="Lucida Sans Unicode" panose="020B0602030504020204" pitchFamily="34" charset="0"/>
            </a:endParaRPr>
          </a:p>
        </p:txBody>
      </p:sp>
      <p:sp>
        <p:nvSpPr>
          <p:cNvPr id="13" name="CuadroTexto 12">
            <a:extLst>
              <a:ext uri="{FF2B5EF4-FFF2-40B4-BE49-F238E27FC236}">
                <a16:creationId xmlns:a16="http://schemas.microsoft.com/office/drawing/2014/main" id="{06AB44A2-0EA1-43C5-B2E1-E3845BB4152E}"/>
              </a:ext>
            </a:extLst>
          </p:cNvPr>
          <p:cNvSpPr txBox="1"/>
          <p:nvPr/>
        </p:nvSpPr>
        <p:spPr>
          <a:xfrm>
            <a:off x="272079" y="1299618"/>
            <a:ext cx="6598023" cy="1661993"/>
          </a:xfrm>
          <a:prstGeom prst="rect">
            <a:avLst/>
          </a:prstGeom>
          <a:noFill/>
        </p:spPr>
        <p:txBody>
          <a:bodyPr wrap="square">
            <a:spAutoFit/>
          </a:bodyPr>
          <a:lstStyle/>
          <a:p>
            <a:pPr algn="l" fontAlgn="base"/>
            <a:r>
              <a:rPr lang="es-MX" sz="3600" b="1" u="sng" dirty="0">
                <a:solidFill>
                  <a:srgbClr val="4E4E4E"/>
                </a:solidFill>
                <a:latin typeface="Lucida Sans Unicode" panose="020B0602030504020204" pitchFamily="34" charset="0"/>
                <a:cs typeface="Lucida Sans Unicode" panose="020B0602030504020204" pitchFamily="34" charset="0"/>
              </a:rPr>
              <a:t>Paso 2:</a:t>
            </a:r>
            <a:br>
              <a:rPr lang="es-MX" b="0" i="0" dirty="0">
                <a:solidFill>
                  <a:srgbClr val="4E4E4E"/>
                </a:solidFill>
                <a:effectLst/>
                <a:latin typeface="Lucida Sans Unicode" panose="020B0602030504020204" pitchFamily="34" charset="0"/>
                <a:cs typeface="Lucida Sans Unicode" panose="020B0602030504020204" pitchFamily="34" charset="0"/>
              </a:rPr>
            </a:br>
            <a:endParaRPr lang="es-MX" b="0" i="0" dirty="0">
              <a:solidFill>
                <a:srgbClr val="4E4E4E"/>
              </a:solidFill>
              <a:effectLst/>
              <a:latin typeface="Lucida Sans Unicode" panose="020B0602030504020204" pitchFamily="34" charset="0"/>
              <a:cs typeface="Lucida Sans Unicode" panose="020B0602030504020204" pitchFamily="34" charset="0"/>
            </a:endParaRPr>
          </a:p>
          <a:p>
            <a:pPr algn="l" fontAlgn="base"/>
            <a:r>
              <a:rPr lang="es-MX" sz="2400" dirty="0">
                <a:solidFill>
                  <a:srgbClr val="4E4E4E"/>
                </a:solidFill>
                <a:latin typeface="Lucida Sans Unicode" panose="020B0602030504020204" pitchFamily="34" charset="0"/>
                <a:cs typeface="Lucida Sans Unicode" panose="020B0602030504020204" pitchFamily="34" charset="0"/>
              </a:rPr>
              <a:t>Abre la aplicación Telegram en tu teléfono celular.</a:t>
            </a:r>
          </a:p>
        </p:txBody>
      </p:sp>
      <p:pic>
        <p:nvPicPr>
          <p:cNvPr id="9" name="Picture 2" descr="Telegram - Wikipedia, la enciclopedia libre">
            <a:extLst>
              <a:ext uri="{FF2B5EF4-FFF2-40B4-BE49-F238E27FC236}">
                <a16:creationId xmlns:a16="http://schemas.microsoft.com/office/drawing/2014/main" id="{6A481295-3B54-4E7C-94D7-EDFD4C8AD55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84498" y="2475058"/>
            <a:ext cx="732275" cy="732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BADD99A9-1A6A-46B3-A34D-14FBCD0711CE}"/>
              </a:ext>
            </a:extLst>
          </p:cNvPr>
          <p:cNvSpPr txBox="1"/>
          <p:nvPr/>
        </p:nvSpPr>
        <p:spPr>
          <a:xfrm>
            <a:off x="165373" y="3609047"/>
            <a:ext cx="6598023" cy="1661993"/>
          </a:xfrm>
          <a:prstGeom prst="rect">
            <a:avLst/>
          </a:prstGeom>
          <a:noFill/>
        </p:spPr>
        <p:txBody>
          <a:bodyPr wrap="square">
            <a:spAutoFit/>
          </a:bodyPr>
          <a:lstStyle/>
          <a:p>
            <a:pPr algn="l" fontAlgn="base"/>
            <a:r>
              <a:rPr lang="es-MX" sz="3600" b="1" u="sng" dirty="0">
                <a:solidFill>
                  <a:srgbClr val="4E4E4E"/>
                </a:solidFill>
                <a:latin typeface="Lucida Sans Unicode" panose="020B0602030504020204" pitchFamily="34" charset="0"/>
                <a:cs typeface="Lucida Sans Unicode" panose="020B0602030504020204" pitchFamily="34" charset="0"/>
              </a:rPr>
              <a:t>Paso 3:</a:t>
            </a:r>
            <a:br>
              <a:rPr lang="es-MX" b="0" i="0" dirty="0">
                <a:solidFill>
                  <a:srgbClr val="4E4E4E"/>
                </a:solidFill>
                <a:effectLst/>
                <a:latin typeface="Lucida Sans Unicode" panose="020B0602030504020204" pitchFamily="34" charset="0"/>
                <a:cs typeface="Lucida Sans Unicode" panose="020B0602030504020204" pitchFamily="34" charset="0"/>
              </a:rPr>
            </a:br>
            <a:endParaRPr lang="es-MX" b="0" i="0" dirty="0">
              <a:solidFill>
                <a:srgbClr val="4E4E4E"/>
              </a:solidFill>
              <a:effectLst/>
              <a:latin typeface="Lucida Sans Unicode" panose="020B0602030504020204" pitchFamily="34" charset="0"/>
              <a:cs typeface="Lucida Sans Unicode" panose="020B0602030504020204" pitchFamily="34" charset="0"/>
            </a:endParaRPr>
          </a:p>
          <a:p>
            <a:pPr algn="l" fontAlgn="base"/>
            <a:r>
              <a:rPr lang="es-MX" sz="2400" dirty="0">
                <a:solidFill>
                  <a:srgbClr val="4E4E4E"/>
                </a:solidFill>
                <a:latin typeface="Lucida Sans Unicode" panose="020B0602030504020204" pitchFamily="34" charset="0"/>
                <a:cs typeface="Lucida Sans Unicode" panose="020B0602030504020204" pitchFamily="34" charset="0"/>
              </a:rPr>
              <a:t>Pulsa en personalizar </a:t>
            </a:r>
            <a:r>
              <a:rPr lang="es-MX" sz="2400" dirty="0">
                <a:solidFill>
                  <a:srgbClr val="FF0000"/>
                </a:solidFill>
                <a:latin typeface="Lucida Sans Unicode" panose="020B0602030504020204" pitchFamily="34" charset="0"/>
                <a:cs typeface="Lucida Sans Unicode" panose="020B0602030504020204" pitchFamily="34" charset="0"/>
              </a:rPr>
              <a:t>(3a)</a:t>
            </a:r>
            <a:r>
              <a:rPr lang="es-MX" sz="2400" dirty="0">
                <a:solidFill>
                  <a:srgbClr val="4E4E4E"/>
                </a:solidFill>
                <a:latin typeface="Lucida Sans Unicode" panose="020B0602030504020204" pitchFamily="34" charset="0"/>
                <a:cs typeface="Lucida Sans Unicode" panose="020B0602030504020204" pitchFamily="34" charset="0"/>
              </a:rPr>
              <a:t>, luego pulsa en ajustes</a:t>
            </a:r>
            <a:r>
              <a:rPr lang="es-MX" sz="2400" dirty="0">
                <a:solidFill>
                  <a:srgbClr val="FF0000"/>
                </a:solidFill>
                <a:latin typeface="Lucida Sans Unicode" panose="020B0602030504020204" pitchFamily="34" charset="0"/>
                <a:cs typeface="Lucida Sans Unicode" panose="020B0602030504020204" pitchFamily="34" charset="0"/>
              </a:rPr>
              <a:t>(3b) </a:t>
            </a:r>
            <a:r>
              <a:rPr lang="es-MX" sz="2400" dirty="0">
                <a:solidFill>
                  <a:srgbClr val="4E4E4E"/>
                </a:solidFill>
                <a:latin typeface="Lucida Sans Unicode" panose="020B0602030504020204" pitchFamily="34" charset="0"/>
                <a:cs typeface="Lucida Sans Unicode" panose="020B0602030504020204" pitchFamily="34" charset="0"/>
              </a:rPr>
              <a:t>y después en Dispositivos</a:t>
            </a:r>
            <a:r>
              <a:rPr lang="es-MX" sz="2400" dirty="0">
                <a:solidFill>
                  <a:srgbClr val="FF0000"/>
                </a:solidFill>
                <a:latin typeface="Lucida Sans Unicode" panose="020B0602030504020204" pitchFamily="34" charset="0"/>
                <a:cs typeface="Lucida Sans Unicode" panose="020B0602030504020204" pitchFamily="34" charset="0"/>
              </a:rPr>
              <a:t>(3c)</a:t>
            </a:r>
            <a:r>
              <a:rPr lang="es-MX" sz="2400" dirty="0">
                <a:solidFill>
                  <a:srgbClr val="4E4E4E"/>
                </a:solidFill>
                <a:latin typeface="Lucida Sans Unicode" panose="020B0602030504020204" pitchFamily="34" charset="0"/>
                <a:cs typeface="Lucida Sans Unicode" panose="020B0602030504020204" pitchFamily="34" charset="0"/>
              </a:rPr>
              <a:t>.</a:t>
            </a:r>
          </a:p>
        </p:txBody>
      </p:sp>
      <p:pic>
        <p:nvPicPr>
          <p:cNvPr id="3" name="Imagen 2">
            <a:extLst>
              <a:ext uri="{FF2B5EF4-FFF2-40B4-BE49-F238E27FC236}">
                <a16:creationId xmlns:a16="http://schemas.microsoft.com/office/drawing/2014/main" id="{6628CA95-CB24-4012-8547-0285E1108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79" y="5863242"/>
            <a:ext cx="3662990" cy="654590"/>
          </a:xfrm>
          <a:prstGeom prst="rect">
            <a:avLst/>
          </a:prstGeom>
        </p:spPr>
      </p:pic>
      <p:pic>
        <p:nvPicPr>
          <p:cNvPr id="12" name="Imagen 11">
            <a:extLst>
              <a:ext uri="{FF2B5EF4-FFF2-40B4-BE49-F238E27FC236}">
                <a16:creationId xmlns:a16="http://schemas.microsoft.com/office/drawing/2014/main" id="{20E8B263-73E3-4AA6-ADF6-1FF9224FB115}"/>
              </a:ext>
            </a:extLst>
          </p:cNvPr>
          <p:cNvPicPr>
            <a:picLocks noChangeAspect="1"/>
          </p:cNvPicPr>
          <p:nvPr/>
        </p:nvPicPr>
        <p:blipFill rotWithShape="1">
          <a:blip r:embed="rId6">
            <a:extLst>
              <a:ext uri="{28A0092B-C50C-407E-A947-70E740481C1C}">
                <a14:useLocalDpi xmlns:a14="http://schemas.microsoft.com/office/drawing/2010/main" val="0"/>
              </a:ext>
            </a:extLst>
          </a:blip>
          <a:srcRect t="4428" b="38422"/>
          <a:stretch/>
        </p:blipFill>
        <p:spPr>
          <a:xfrm>
            <a:off x="6870102" y="3282528"/>
            <a:ext cx="2230577" cy="2832848"/>
          </a:xfrm>
          <a:prstGeom prst="rect">
            <a:avLst/>
          </a:prstGeom>
        </p:spPr>
      </p:pic>
      <p:sp>
        <p:nvSpPr>
          <p:cNvPr id="14" name="Rectángulo 13">
            <a:extLst>
              <a:ext uri="{FF2B5EF4-FFF2-40B4-BE49-F238E27FC236}">
                <a16:creationId xmlns:a16="http://schemas.microsoft.com/office/drawing/2014/main" id="{148ABAF1-3CC2-4B5B-8396-101866D12C8C}"/>
              </a:ext>
            </a:extLst>
          </p:cNvPr>
          <p:cNvSpPr/>
          <p:nvPr/>
        </p:nvSpPr>
        <p:spPr>
          <a:xfrm>
            <a:off x="6890372" y="4007978"/>
            <a:ext cx="797858"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a:extLst>
              <a:ext uri="{FF2B5EF4-FFF2-40B4-BE49-F238E27FC236}">
                <a16:creationId xmlns:a16="http://schemas.microsoft.com/office/drawing/2014/main" id="{0D571577-ECF4-41AE-B731-18D4C4514791}"/>
              </a:ext>
            </a:extLst>
          </p:cNvPr>
          <p:cNvPicPr>
            <a:picLocks noChangeAspect="1"/>
          </p:cNvPicPr>
          <p:nvPr/>
        </p:nvPicPr>
        <p:blipFill rotWithShape="1">
          <a:blip r:embed="rId7">
            <a:extLst>
              <a:ext uri="{28A0092B-C50C-407E-A947-70E740481C1C}">
                <a14:useLocalDpi xmlns:a14="http://schemas.microsoft.com/office/drawing/2010/main" val="0"/>
              </a:ext>
            </a:extLst>
          </a:blip>
          <a:srcRect t="3398" b="24445"/>
          <a:stretch/>
        </p:blipFill>
        <p:spPr>
          <a:xfrm>
            <a:off x="9639707" y="3282528"/>
            <a:ext cx="1745469" cy="2798835"/>
          </a:xfrm>
          <a:prstGeom prst="rect">
            <a:avLst/>
          </a:prstGeom>
        </p:spPr>
      </p:pic>
      <p:sp>
        <p:nvSpPr>
          <p:cNvPr id="18" name="Elipse 17">
            <a:extLst>
              <a:ext uri="{FF2B5EF4-FFF2-40B4-BE49-F238E27FC236}">
                <a16:creationId xmlns:a16="http://schemas.microsoft.com/office/drawing/2014/main" id="{76A8C45A-265B-4A27-9100-DC84A040B798}"/>
              </a:ext>
            </a:extLst>
          </p:cNvPr>
          <p:cNvSpPr/>
          <p:nvPr/>
        </p:nvSpPr>
        <p:spPr>
          <a:xfrm>
            <a:off x="-41685" y="5918476"/>
            <a:ext cx="1957698" cy="524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9" name="CuadroTexto 18">
            <a:extLst>
              <a:ext uri="{FF2B5EF4-FFF2-40B4-BE49-F238E27FC236}">
                <a16:creationId xmlns:a16="http://schemas.microsoft.com/office/drawing/2014/main" id="{60BD4037-2846-424C-A9F1-0DEFCC10E870}"/>
              </a:ext>
            </a:extLst>
          </p:cNvPr>
          <p:cNvSpPr txBox="1"/>
          <p:nvPr/>
        </p:nvSpPr>
        <p:spPr>
          <a:xfrm>
            <a:off x="850782" y="5451015"/>
            <a:ext cx="508236"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3a</a:t>
            </a:r>
            <a:endParaRPr lang="es-MX" sz="2400" dirty="0">
              <a:solidFill>
                <a:srgbClr val="FF0000"/>
              </a:solidFill>
            </a:endParaRPr>
          </a:p>
        </p:txBody>
      </p:sp>
      <p:sp>
        <p:nvSpPr>
          <p:cNvPr id="20" name="Elipse 19">
            <a:extLst>
              <a:ext uri="{FF2B5EF4-FFF2-40B4-BE49-F238E27FC236}">
                <a16:creationId xmlns:a16="http://schemas.microsoft.com/office/drawing/2014/main" id="{849D84E5-D05D-4008-A14F-3D0DE4341BDB}"/>
              </a:ext>
            </a:extLst>
          </p:cNvPr>
          <p:cNvSpPr/>
          <p:nvPr/>
        </p:nvSpPr>
        <p:spPr>
          <a:xfrm>
            <a:off x="6656691" y="5558266"/>
            <a:ext cx="1957698" cy="524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1" name="CuadroTexto 20">
            <a:extLst>
              <a:ext uri="{FF2B5EF4-FFF2-40B4-BE49-F238E27FC236}">
                <a16:creationId xmlns:a16="http://schemas.microsoft.com/office/drawing/2014/main" id="{C3845102-D3B6-4FB5-8D62-06671CB574AA}"/>
              </a:ext>
            </a:extLst>
          </p:cNvPr>
          <p:cNvSpPr txBox="1"/>
          <p:nvPr/>
        </p:nvSpPr>
        <p:spPr>
          <a:xfrm>
            <a:off x="6027086" y="5589513"/>
            <a:ext cx="547070"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3b</a:t>
            </a:r>
            <a:endParaRPr lang="es-MX" sz="2400" dirty="0">
              <a:solidFill>
                <a:srgbClr val="FF0000"/>
              </a:solidFill>
            </a:endParaRPr>
          </a:p>
        </p:txBody>
      </p:sp>
      <p:sp>
        <p:nvSpPr>
          <p:cNvPr id="22" name="Elipse 21">
            <a:extLst>
              <a:ext uri="{FF2B5EF4-FFF2-40B4-BE49-F238E27FC236}">
                <a16:creationId xmlns:a16="http://schemas.microsoft.com/office/drawing/2014/main" id="{5814FB13-8DF2-4BB2-9E1B-5FCB9A457F74}"/>
              </a:ext>
            </a:extLst>
          </p:cNvPr>
          <p:cNvSpPr/>
          <p:nvPr/>
        </p:nvSpPr>
        <p:spPr>
          <a:xfrm>
            <a:off x="9639706" y="5737412"/>
            <a:ext cx="1352117" cy="453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3" name="CuadroTexto 22">
            <a:extLst>
              <a:ext uri="{FF2B5EF4-FFF2-40B4-BE49-F238E27FC236}">
                <a16:creationId xmlns:a16="http://schemas.microsoft.com/office/drawing/2014/main" id="{B3F0B276-1298-456B-9849-6C0AE9565493}"/>
              </a:ext>
            </a:extLst>
          </p:cNvPr>
          <p:cNvSpPr txBox="1"/>
          <p:nvPr/>
        </p:nvSpPr>
        <p:spPr>
          <a:xfrm>
            <a:off x="10067192" y="6260436"/>
            <a:ext cx="497143"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3c</a:t>
            </a:r>
            <a:endParaRPr lang="es-MX" sz="2400" dirty="0">
              <a:solidFill>
                <a:srgbClr val="FF0000"/>
              </a:solidFill>
            </a:endParaRPr>
          </a:p>
        </p:txBody>
      </p:sp>
    </p:spTree>
    <p:extLst>
      <p:ext uri="{BB962C8B-B14F-4D97-AF65-F5344CB8AC3E}">
        <p14:creationId xmlns:p14="http://schemas.microsoft.com/office/powerpoint/2010/main" val="1647865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3256648" y="229678"/>
            <a:ext cx="4977646" cy="923330"/>
          </a:xfrm>
          <a:prstGeom prst="rect">
            <a:avLst/>
          </a:prstGeom>
          <a:noFill/>
        </p:spPr>
        <p:txBody>
          <a:bodyPr wrap="none">
            <a:spAutoFit/>
          </a:bodyPr>
          <a:lstStyle/>
          <a:p>
            <a:pPr algn="ctr"/>
            <a:r>
              <a:rPr lang="es-MX" sz="5400" b="1" dirty="0">
                <a:solidFill>
                  <a:schemeClr val="bg1"/>
                </a:solidFill>
                <a:latin typeface="Lucida Sans Unicode" panose="020B0602030504020204" pitchFamily="34" charset="0"/>
                <a:cs typeface="Lucida Sans Unicode" panose="020B0602030504020204" pitchFamily="34" charset="0"/>
              </a:rPr>
              <a:t>Telegram Web</a:t>
            </a:r>
            <a:endParaRPr lang="es-MX" sz="5400" b="1" i="0" dirty="0">
              <a:solidFill>
                <a:schemeClr val="bg1"/>
              </a:solidFill>
              <a:effectLst/>
              <a:latin typeface="Lucida Sans Unicode" panose="020B0602030504020204" pitchFamily="34" charset="0"/>
              <a:cs typeface="Lucida Sans Unicode" panose="020B0602030504020204" pitchFamily="34" charset="0"/>
            </a:endParaRPr>
          </a:p>
        </p:txBody>
      </p:sp>
      <p:sp>
        <p:nvSpPr>
          <p:cNvPr id="13" name="CuadroTexto 12">
            <a:extLst>
              <a:ext uri="{FF2B5EF4-FFF2-40B4-BE49-F238E27FC236}">
                <a16:creationId xmlns:a16="http://schemas.microsoft.com/office/drawing/2014/main" id="{06AB44A2-0EA1-43C5-B2E1-E3845BB4152E}"/>
              </a:ext>
            </a:extLst>
          </p:cNvPr>
          <p:cNvSpPr txBox="1"/>
          <p:nvPr/>
        </p:nvSpPr>
        <p:spPr>
          <a:xfrm>
            <a:off x="277908" y="1306072"/>
            <a:ext cx="5907741" cy="2031325"/>
          </a:xfrm>
          <a:prstGeom prst="rect">
            <a:avLst/>
          </a:prstGeom>
          <a:noFill/>
        </p:spPr>
        <p:txBody>
          <a:bodyPr wrap="square">
            <a:spAutoFit/>
          </a:bodyPr>
          <a:lstStyle/>
          <a:p>
            <a:pPr algn="l" fontAlgn="base"/>
            <a:r>
              <a:rPr lang="es-MX" sz="3600" b="1" i="1" u="sng" dirty="0">
                <a:solidFill>
                  <a:srgbClr val="4E4E4E"/>
                </a:solidFill>
                <a:latin typeface="Lucida Sans Unicode" panose="020B0602030504020204" pitchFamily="34" charset="0"/>
                <a:cs typeface="Lucida Sans Unicode" panose="020B0602030504020204" pitchFamily="34" charset="0"/>
              </a:rPr>
              <a:t>Paso 4:</a:t>
            </a:r>
            <a:br>
              <a:rPr lang="es-MX" b="0" i="0" dirty="0">
                <a:solidFill>
                  <a:srgbClr val="4E4E4E"/>
                </a:solidFill>
                <a:effectLst/>
                <a:latin typeface="Lucida Sans Unicode" panose="020B0602030504020204" pitchFamily="34" charset="0"/>
                <a:cs typeface="Lucida Sans Unicode" panose="020B0602030504020204" pitchFamily="34" charset="0"/>
              </a:rPr>
            </a:br>
            <a:endParaRPr lang="es-MX" b="0" i="0" dirty="0">
              <a:solidFill>
                <a:srgbClr val="4E4E4E"/>
              </a:solidFill>
              <a:effectLst/>
              <a:latin typeface="Lucida Sans Unicode" panose="020B0602030504020204" pitchFamily="34" charset="0"/>
              <a:cs typeface="Lucida Sans Unicode" panose="020B0602030504020204" pitchFamily="34" charset="0"/>
            </a:endParaRPr>
          </a:p>
          <a:p>
            <a:pPr algn="just" fontAlgn="base"/>
            <a:r>
              <a:rPr lang="es-MX" sz="2400" dirty="0">
                <a:solidFill>
                  <a:srgbClr val="4E4E4E"/>
                </a:solidFill>
                <a:latin typeface="Lucida Sans Unicode" panose="020B0602030504020204" pitchFamily="34" charset="0"/>
                <a:cs typeface="Lucida Sans Unicode" panose="020B0602030504020204" pitchFamily="34" charset="0"/>
              </a:rPr>
              <a:t>Pulsa en vincular un dispositivo </a:t>
            </a:r>
            <a:r>
              <a:rPr lang="es-MX" sz="2400" dirty="0">
                <a:solidFill>
                  <a:srgbClr val="FF0000"/>
                </a:solidFill>
                <a:latin typeface="Lucida Sans Unicode" panose="020B0602030504020204" pitchFamily="34" charset="0"/>
                <a:cs typeface="Lucida Sans Unicode" panose="020B0602030504020204" pitchFamily="34" charset="0"/>
              </a:rPr>
              <a:t>(4a) </a:t>
            </a:r>
            <a:r>
              <a:rPr lang="es-MX" sz="2400" dirty="0">
                <a:solidFill>
                  <a:srgbClr val="4E4E4E"/>
                </a:solidFill>
                <a:latin typeface="Lucida Sans Unicode" panose="020B0602030504020204" pitchFamily="34" charset="0"/>
                <a:cs typeface="Lucida Sans Unicode" panose="020B0602030504020204" pitchFamily="34" charset="0"/>
              </a:rPr>
              <a:t>y luego escanea el código QR que tienes en la pantalla de tu computadora</a:t>
            </a:r>
            <a:r>
              <a:rPr lang="es-MX" sz="2400" dirty="0">
                <a:solidFill>
                  <a:srgbClr val="FF0000"/>
                </a:solidFill>
                <a:latin typeface="Lucida Sans Unicode" panose="020B0602030504020204" pitchFamily="34" charset="0"/>
                <a:cs typeface="Lucida Sans Unicode" panose="020B0602030504020204" pitchFamily="34" charset="0"/>
              </a:rPr>
              <a:t>(4b).</a:t>
            </a:r>
          </a:p>
        </p:txBody>
      </p:sp>
      <p:pic>
        <p:nvPicPr>
          <p:cNvPr id="5" name="Imagen 4">
            <a:extLst>
              <a:ext uri="{FF2B5EF4-FFF2-40B4-BE49-F238E27FC236}">
                <a16:creationId xmlns:a16="http://schemas.microsoft.com/office/drawing/2014/main" id="{97B1A8CB-2C81-44F3-850D-0B6666033F58}"/>
              </a:ext>
            </a:extLst>
          </p:cNvPr>
          <p:cNvPicPr>
            <a:picLocks noChangeAspect="1"/>
          </p:cNvPicPr>
          <p:nvPr/>
        </p:nvPicPr>
        <p:blipFill rotWithShape="1">
          <a:blip r:embed="rId4">
            <a:extLst>
              <a:ext uri="{28A0092B-C50C-407E-A947-70E740481C1C}">
                <a14:useLocalDpi xmlns:a14="http://schemas.microsoft.com/office/drawing/2010/main" val="0"/>
              </a:ext>
            </a:extLst>
          </a:blip>
          <a:srcRect t="3942" b="55164"/>
          <a:stretch/>
        </p:blipFill>
        <p:spPr>
          <a:xfrm>
            <a:off x="360828" y="3762959"/>
            <a:ext cx="3086100" cy="2804508"/>
          </a:xfrm>
          <a:prstGeom prst="rect">
            <a:avLst/>
          </a:prstGeom>
        </p:spPr>
      </p:pic>
      <p:pic>
        <p:nvPicPr>
          <p:cNvPr id="7" name="Imagen 6">
            <a:extLst>
              <a:ext uri="{FF2B5EF4-FFF2-40B4-BE49-F238E27FC236}">
                <a16:creationId xmlns:a16="http://schemas.microsoft.com/office/drawing/2014/main" id="{C82423B3-AAEB-47EF-AA9C-B512868A1197}"/>
              </a:ext>
            </a:extLst>
          </p:cNvPr>
          <p:cNvPicPr>
            <a:picLocks noChangeAspect="1"/>
          </p:cNvPicPr>
          <p:nvPr/>
        </p:nvPicPr>
        <p:blipFill rotWithShape="1">
          <a:blip r:embed="rId5">
            <a:extLst>
              <a:ext uri="{28A0092B-C50C-407E-A947-70E740481C1C}">
                <a14:useLocalDpi xmlns:a14="http://schemas.microsoft.com/office/drawing/2010/main" val="0"/>
              </a:ext>
            </a:extLst>
          </a:blip>
          <a:srcRect t="5491" b="30980"/>
          <a:stretch/>
        </p:blipFill>
        <p:spPr>
          <a:xfrm>
            <a:off x="3826808" y="3626710"/>
            <a:ext cx="2179545" cy="3077005"/>
          </a:xfrm>
          <a:prstGeom prst="rect">
            <a:avLst/>
          </a:prstGeom>
        </p:spPr>
      </p:pic>
      <p:pic>
        <p:nvPicPr>
          <p:cNvPr id="11" name="Imagen 10">
            <a:extLst>
              <a:ext uri="{FF2B5EF4-FFF2-40B4-BE49-F238E27FC236}">
                <a16:creationId xmlns:a16="http://schemas.microsoft.com/office/drawing/2014/main" id="{BA05803F-CCEF-4CA3-8BDA-2079B397EBE5}"/>
              </a:ext>
            </a:extLst>
          </p:cNvPr>
          <p:cNvPicPr>
            <a:picLocks noChangeAspect="1"/>
          </p:cNvPicPr>
          <p:nvPr/>
        </p:nvPicPr>
        <p:blipFill>
          <a:blip r:embed="rId6"/>
          <a:stretch>
            <a:fillRect/>
          </a:stretch>
        </p:blipFill>
        <p:spPr>
          <a:xfrm>
            <a:off x="7600177" y="3848085"/>
            <a:ext cx="3309351" cy="2972367"/>
          </a:xfrm>
          <a:prstGeom prst="rect">
            <a:avLst/>
          </a:prstGeom>
          <a:ln>
            <a:noFill/>
          </a:ln>
          <a:effectLst>
            <a:outerShdw blurRad="292100" dist="139700" dir="2700000" algn="tl" rotWithShape="0">
              <a:srgbClr val="333333">
                <a:alpha val="65000"/>
              </a:srgbClr>
            </a:outerShdw>
          </a:effectLst>
        </p:spPr>
      </p:pic>
      <p:sp>
        <p:nvSpPr>
          <p:cNvPr id="17" name="CuadroTexto 16">
            <a:extLst>
              <a:ext uri="{FF2B5EF4-FFF2-40B4-BE49-F238E27FC236}">
                <a16:creationId xmlns:a16="http://schemas.microsoft.com/office/drawing/2014/main" id="{F7F2E0B7-12F4-4088-937C-4C20D1EB66A8}"/>
              </a:ext>
            </a:extLst>
          </p:cNvPr>
          <p:cNvSpPr txBox="1"/>
          <p:nvPr/>
        </p:nvSpPr>
        <p:spPr>
          <a:xfrm>
            <a:off x="6727015" y="1397675"/>
            <a:ext cx="5229715" cy="2031325"/>
          </a:xfrm>
          <a:prstGeom prst="rect">
            <a:avLst/>
          </a:prstGeom>
          <a:noFill/>
        </p:spPr>
        <p:txBody>
          <a:bodyPr wrap="square">
            <a:spAutoFit/>
          </a:bodyPr>
          <a:lstStyle/>
          <a:p>
            <a:pPr algn="l" fontAlgn="base"/>
            <a:r>
              <a:rPr lang="es-MX" sz="3600" b="1" i="1" u="sng" dirty="0">
                <a:solidFill>
                  <a:srgbClr val="4E4E4E"/>
                </a:solidFill>
                <a:latin typeface="Lucida Sans Unicode" panose="020B0602030504020204" pitchFamily="34" charset="0"/>
                <a:cs typeface="Lucida Sans Unicode" panose="020B0602030504020204" pitchFamily="34" charset="0"/>
              </a:rPr>
              <a:t>Paso 5:</a:t>
            </a:r>
            <a:br>
              <a:rPr lang="es-MX" b="0" i="0" dirty="0">
                <a:solidFill>
                  <a:srgbClr val="4E4E4E"/>
                </a:solidFill>
                <a:effectLst/>
                <a:latin typeface="Lucida Sans Unicode" panose="020B0602030504020204" pitchFamily="34" charset="0"/>
                <a:cs typeface="Lucida Sans Unicode" panose="020B0602030504020204" pitchFamily="34" charset="0"/>
              </a:rPr>
            </a:br>
            <a:endParaRPr lang="es-MX" b="0" i="0" dirty="0">
              <a:solidFill>
                <a:srgbClr val="4E4E4E"/>
              </a:solidFill>
              <a:effectLst/>
              <a:latin typeface="Lucida Sans Unicode" panose="020B0602030504020204" pitchFamily="34" charset="0"/>
              <a:cs typeface="Lucida Sans Unicode" panose="020B0602030504020204" pitchFamily="34" charset="0"/>
            </a:endParaRPr>
          </a:p>
          <a:p>
            <a:pPr algn="just" fontAlgn="base"/>
            <a:r>
              <a:rPr lang="es-MX" sz="2400" dirty="0">
                <a:solidFill>
                  <a:srgbClr val="4E4E4E"/>
                </a:solidFill>
                <a:latin typeface="Lucida Sans Unicode" panose="020B0602030504020204" pitchFamily="34" charset="0"/>
                <a:cs typeface="Lucida Sans Unicode" panose="020B0602030504020204" pitchFamily="34" charset="0"/>
              </a:rPr>
              <a:t>Después escribe la contraseña que definiste en tu cuenta de telegram y pulsa siguiente.</a:t>
            </a:r>
          </a:p>
        </p:txBody>
      </p:sp>
      <p:sp>
        <p:nvSpPr>
          <p:cNvPr id="18" name="Elipse 17">
            <a:extLst>
              <a:ext uri="{FF2B5EF4-FFF2-40B4-BE49-F238E27FC236}">
                <a16:creationId xmlns:a16="http://schemas.microsoft.com/office/drawing/2014/main" id="{71592B83-857C-4900-80DF-6D0AFEEBB64B}"/>
              </a:ext>
            </a:extLst>
          </p:cNvPr>
          <p:cNvSpPr/>
          <p:nvPr/>
        </p:nvSpPr>
        <p:spPr>
          <a:xfrm>
            <a:off x="360827" y="5820347"/>
            <a:ext cx="3180231" cy="747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9" name="CuadroTexto 18">
            <a:extLst>
              <a:ext uri="{FF2B5EF4-FFF2-40B4-BE49-F238E27FC236}">
                <a16:creationId xmlns:a16="http://schemas.microsoft.com/office/drawing/2014/main" id="{74C9C669-0FF3-4C0F-B758-55DEAD201C7B}"/>
              </a:ext>
            </a:extLst>
          </p:cNvPr>
          <p:cNvSpPr txBox="1"/>
          <p:nvPr/>
        </p:nvSpPr>
        <p:spPr>
          <a:xfrm>
            <a:off x="4636065" y="5165212"/>
            <a:ext cx="561029"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4b</a:t>
            </a:r>
            <a:endParaRPr lang="es-MX" sz="2400" dirty="0">
              <a:solidFill>
                <a:srgbClr val="FF0000"/>
              </a:solidFill>
            </a:endParaRPr>
          </a:p>
        </p:txBody>
      </p:sp>
      <p:sp>
        <p:nvSpPr>
          <p:cNvPr id="20" name="Elipse 19">
            <a:extLst>
              <a:ext uri="{FF2B5EF4-FFF2-40B4-BE49-F238E27FC236}">
                <a16:creationId xmlns:a16="http://schemas.microsoft.com/office/drawing/2014/main" id="{D6EAF430-CEA4-457C-9781-B1B48A67F4FB}"/>
              </a:ext>
            </a:extLst>
          </p:cNvPr>
          <p:cNvSpPr/>
          <p:nvPr/>
        </p:nvSpPr>
        <p:spPr>
          <a:xfrm>
            <a:off x="3723709" y="4791651"/>
            <a:ext cx="2461940" cy="19120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1" name="CuadroTexto 20">
            <a:extLst>
              <a:ext uri="{FF2B5EF4-FFF2-40B4-BE49-F238E27FC236}">
                <a16:creationId xmlns:a16="http://schemas.microsoft.com/office/drawing/2014/main" id="{7CF6F94E-A5B7-4C7C-94DC-2DF0E74D4631}"/>
              </a:ext>
            </a:extLst>
          </p:cNvPr>
          <p:cNvSpPr txBox="1"/>
          <p:nvPr/>
        </p:nvSpPr>
        <p:spPr>
          <a:xfrm>
            <a:off x="1670275" y="5321095"/>
            <a:ext cx="543315"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4a</a:t>
            </a:r>
            <a:endParaRPr lang="es-MX" sz="2400" dirty="0">
              <a:solidFill>
                <a:srgbClr val="FF0000"/>
              </a:solidFill>
            </a:endParaRPr>
          </a:p>
        </p:txBody>
      </p:sp>
      <p:sp>
        <p:nvSpPr>
          <p:cNvPr id="22" name="Elipse 21">
            <a:extLst>
              <a:ext uri="{FF2B5EF4-FFF2-40B4-BE49-F238E27FC236}">
                <a16:creationId xmlns:a16="http://schemas.microsoft.com/office/drawing/2014/main" id="{C6B9656B-19C9-465C-BC9C-99D3825852FB}"/>
              </a:ext>
            </a:extLst>
          </p:cNvPr>
          <p:cNvSpPr/>
          <p:nvPr/>
        </p:nvSpPr>
        <p:spPr>
          <a:xfrm>
            <a:off x="7600177" y="5460325"/>
            <a:ext cx="3130055" cy="7453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23" name="CuadroTexto 22">
            <a:extLst>
              <a:ext uri="{FF2B5EF4-FFF2-40B4-BE49-F238E27FC236}">
                <a16:creationId xmlns:a16="http://schemas.microsoft.com/office/drawing/2014/main" id="{75FCB992-1CEF-4608-A9CD-39D2A0CB65E2}"/>
              </a:ext>
            </a:extLst>
          </p:cNvPr>
          <p:cNvSpPr txBox="1"/>
          <p:nvPr/>
        </p:nvSpPr>
        <p:spPr>
          <a:xfrm>
            <a:off x="10717306" y="5589514"/>
            <a:ext cx="384443" cy="461665"/>
          </a:xfrm>
          <a:prstGeom prst="rect">
            <a:avLst/>
          </a:prstGeom>
          <a:solidFill>
            <a:schemeClr val="accent4"/>
          </a:solidFill>
        </p:spPr>
        <p:txBody>
          <a:bodyPr wrap="square">
            <a:spAutoFit/>
          </a:bodyPr>
          <a:lstStyle/>
          <a:p>
            <a:r>
              <a:rPr lang="es-MX" sz="2400" b="1" dirty="0">
                <a:solidFill>
                  <a:srgbClr val="FF0000"/>
                </a:solidFill>
                <a:latin typeface="Source Sans Pro" panose="020B0503030403020204" pitchFamily="34" charset="0"/>
              </a:rPr>
              <a:t>5</a:t>
            </a:r>
            <a:endParaRPr lang="es-MX" sz="2400" dirty="0">
              <a:solidFill>
                <a:srgbClr val="FF0000"/>
              </a:solidFill>
            </a:endParaRPr>
          </a:p>
        </p:txBody>
      </p:sp>
    </p:spTree>
    <p:extLst>
      <p:ext uri="{BB962C8B-B14F-4D97-AF65-F5344CB8AC3E}">
        <p14:creationId xmlns:p14="http://schemas.microsoft.com/office/powerpoint/2010/main" val="2863136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3374094" y="270387"/>
            <a:ext cx="4977646" cy="923330"/>
          </a:xfrm>
          <a:prstGeom prst="rect">
            <a:avLst/>
          </a:prstGeom>
          <a:noFill/>
        </p:spPr>
        <p:txBody>
          <a:bodyPr wrap="none">
            <a:spAutoFit/>
          </a:bodyPr>
          <a:lstStyle/>
          <a:p>
            <a:pPr algn="ctr"/>
            <a:r>
              <a:rPr lang="es-MX" sz="5400" b="1" dirty="0">
                <a:solidFill>
                  <a:schemeClr val="bg1"/>
                </a:solidFill>
                <a:latin typeface="Lucida Sans Unicode" panose="020B0602030504020204" pitchFamily="34" charset="0"/>
                <a:cs typeface="Lucida Sans Unicode" panose="020B0602030504020204" pitchFamily="34" charset="0"/>
              </a:rPr>
              <a:t>Telegram Web</a:t>
            </a:r>
            <a:endParaRPr lang="es-MX" sz="5400" b="1" i="0" dirty="0">
              <a:solidFill>
                <a:schemeClr val="bg1"/>
              </a:solidFill>
              <a:effectLst/>
              <a:latin typeface="Lucida Sans Unicode" panose="020B0602030504020204" pitchFamily="34" charset="0"/>
              <a:cs typeface="Lucida Sans Unicode" panose="020B0602030504020204" pitchFamily="34" charset="0"/>
            </a:endParaRPr>
          </a:p>
        </p:txBody>
      </p:sp>
      <p:sp>
        <p:nvSpPr>
          <p:cNvPr id="13" name="CuadroTexto 12">
            <a:extLst>
              <a:ext uri="{FF2B5EF4-FFF2-40B4-BE49-F238E27FC236}">
                <a16:creationId xmlns:a16="http://schemas.microsoft.com/office/drawing/2014/main" id="{06AB44A2-0EA1-43C5-B2E1-E3845BB4152E}"/>
              </a:ext>
            </a:extLst>
          </p:cNvPr>
          <p:cNvSpPr txBox="1"/>
          <p:nvPr/>
        </p:nvSpPr>
        <p:spPr>
          <a:xfrm>
            <a:off x="1390948" y="2934350"/>
            <a:ext cx="9553540" cy="646331"/>
          </a:xfrm>
          <a:prstGeom prst="rect">
            <a:avLst/>
          </a:prstGeom>
          <a:noFill/>
        </p:spPr>
        <p:txBody>
          <a:bodyPr wrap="square">
            <a:spAutoFit/>
          </a:bodyPr>
          <a:lstStyle/>
          <a:p>
            <a:pPr algn="l" fontAlgn="base"/>
            <a:r>
              <a:rPr lang="es-MX" sz="3600" b="1" u="sng" dirty="0">
                <a:solidFill>
                  <a:srgbClr val="4E4E4E"/>
                </a:solidFill>
                <a:latin typeface="Lucida Sans Unicode" panose="020B0602030504020204" pitchFamily="34" charset="0"/>
                <a:cs typeface="Lucida Sans Unicode" panose="020B0602030504020204" pitchFamily="34" charset="0"/>
              </a:rPr>
              <a:t>Paso 6: </a:t>
            </a:r>
            <a:r>
              <a:rPr lang="es-MX" sz="2400" dirty="0">
                <a:solidFill>
                  <a:srgbClr val="4E4E4E"/>
                </a:solidFill>
                <a:latin typeface="Lucida Sans Unicode" panose="020B0602030504020204" pitchFamily="34" charset="0"/>
                <a:cs typeface="Lucida Sans Unicode" panose="020B0602030504020204" pitchFamily="34" charset="0"/>
              </a:rPr>
              <a:t>¡Listo!, ya tienes abierta tu sesión en telegram web.</a:t>
            </a:r>
          </a:p>
        </p:txBody>
      </p:sp>
    </p:spTree>
    <p:extLst>
      <p:ext uri="{BB962C8B-B14F-4D97-AF65-F5344CB8AC3E}">
        <p14:creationId xmlns:p14="http://schemas.microsoft.com/office/powerpoint/2010/main" val="2740607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8" name="CuadroTexto 7">
            <a:extLst>
              <a:ext uri="{FF2B5EF4-FFF2-40B4-BE49-F238E27FC236}">
                <a16:creationId xmlns:a16="http://schemas.microsoft.com/office/drawing/2014/main" id="{0A3145A8-DB2C-4209-8E61-291506ABBAC9}"/>
              </a:ext>
            </a:extLst>
          </p:cNvPr>
          <p:cNvSpPr txBox="1"/>
          <p:nvPr/>
        </p:nvSpPr>
        <p:spPr>
          <a:xfrm>
            <a:off x="3048000" y="2980782"/>
            <a:ext cx="6096000" cy="646331"/>
          </a:xfrm>
          <a:prstGeom prst="rect">
            <a:avLst/>
          </a:prstGeom>
          <a:noFill/>
        </p:spPr>
        <p:txBody>
          <a:bodyPr wrap="square">
            <a:spAutoFit/>
          </a:bodyPr>
          <a:lstStyle/>
          <a:p>
            <a:br>
              <a:rPr lang="es-MX" dirty="0"/>
            </a:br>
            <a:endParaRPr lang="es-MX" dirty="0"/>
          </a:p>
        </p:txBody>
      </p:sp>
      <p:sp>
        <p:nvSpPr>
          <p:cNvPr id="11" name="Rectángulo 10">
            <a:extLst>
              <a:ext uri="{FF2B5EF4-FFF2-40B4-BE49-F238E27FC236}">
                <a16:creationId xmlns:a16="http://schemas.microsoft.com/office/drawing/2014/main" id="{1FD27E4E-4FB9-4FF9-A075-0392B802D06C}"/>
              </a:ext>
            </a:extLst>
          </p:cNvPr>
          <p:cNvSpPr/>
          <p:nvPr/>
        </p:nvSpPr>
        <p:spPr>
          <a:xfrm>
            <a:off x="886239" y="385649"/>
            <a:ext cx="9956572" cy="707886"/>
          </a:xfrm>
          <a:prstGeom prst="rect">
            <a:avLst/>
          </a:prstGeom>
          <a:noFill/>
        </p:spPr>
        <p:txBody>
          <a:bodyPr wrap="none">
            <a:spAutoFit/>
          </a:bodyPr>
          <a:lstStyle/>
          <a:p>
            <a:pPr fontAlgn="base"/>
            <a:r>
              <a:rPr lang="es-MX" sz="4000" b="1" dirty="0">
                <a:solidFill>
                  <a:schemeClr val="bg1"/>
                </a:solidFill>
                <a:latin typeface="Lucida Sans Unicode" panose="020B0602030504020204" pitchFamily="34" charset="0"/>
                <a:cs typeface="Lucida Sans Unicode" panose="020B0602030504020204" pitchFamily="34" charset="0"/>
              </a:rPr>
              <a:t>¿Cómo iniciar sesión en Telegram web?</a:t>
            </a:r>
          </a:p>
        </p:txBody>
      </p:sp>
      <p:sp>
        <p:nvSpPr>
          <p:cNvPr id="13" name="CuadroTexto 12">
            <a:extLst>
              <a:ext uri="{FF2B5EF4-FFF2-40B4-BE49-F238E27FC236}">
                <a16:creationId xmlns:a16="http://schemas.microsoft.com/office/drawing/2014/main" id="{06AB44A2-0EA1-43C5-B2E1-E3845BB4152E}"/>
              </a:ext>
            </a:extLst>
          </p:cNvPr>
          <p:cNvSpPr txBox="1"/>
          <p:nvPr/>
        </p:nvSpPr>
        <p:spPr>
          <a:xfrm>
            <a:off x="618910" y="2692380"/>
            <a:ext cx="6096000" cy="2400657"/>
          </a:xfrm>
          <a:prstGeom prst="rect">
            <a:avLst/>
          </a:prstGeom>
          <a:noFill/>
        </p:spPr>
        <p:txBody>
          <a:bodyPr wrap="square">
            <a:spAutoFit/>
          </a:bodyPr>
          <a:lstStyle/>
          <a:p>
            <a:pPr algn="l" fontAlgn="base"/>
            <a:r>
              <a:rPr lang="es-MX" sz="3600" b="1" u="sng" dirty="0">
                <a:solidFill>
                  <a:srgbClr val="4E4E4E"/>
                </a:solidFill>
                <a:latin typeface="Lucida Sans Unicode" panose="020B0602030504020204" pitchFamily="34" charset="0"/>
                <a:cs typeface="Lucida Sans Unicode" panose="020B0602030504020204" pitchFamily="34" charset="0"/>
              </a:rPr>
              <a:t>Paso 1:</a:t>
            </a:r>
            <a:br>
              <a:rPr lang="es-MX" b="0" i="0" dirty="0">
                <a:solidFill>
                  <a:srgbClr val="4E4E4E"/>
                </a:solidFill>
                <a:effectLst/>
                <a:latin typeface="Lucida Sans Unicode" panose="020B0602030504020204" pitchFamily="34" charset="0"/>
                <a:cs typeface="Lucida Sans Unicode" panose="020B0602030504020204" pitchFamily="34" charset="0"/>
              </a:rPr>
            </a:br>
            <a:endParaRPr lang="es-MX" b="0" i="0" dirty="0">
              <a:solidFill>
                <a:srgbClr val="4E4E4E"/>
              </a:solidFill>
              <a:effectLst/>
              <a:latin typeface="Lucida Sans Unicode" panose="020B0602030504020204" pitchFamily="34" charset="0"/>
              <a:cs typeface="Lucida Sans Unicode" panose="020B0602030504020204" pitchFamily="34" charset="0"/>
            </a:endParaRPr>
          </a:p>
          <a:p>
            <a:pPr algn="l" fontAlgn="base"/>
            <a:r>
              <a:rPr lang="es-MX" sz="2400" dirty="0">
                <a:solidFill>
                  <a:srgbClr val="4E4E4E"/>
                </a:solidFill>
                <a:latin typeface="Lucida Sans Unicode" panose="020B0602030504020204" pitchFamily="34" charset="0"/>
                <a:cs typeface="Lucida Sans Unicode" panose="020B0602030504020204" pitchFamily="34" charset="0"/>
              </a:rPr>
              <a:t>Ingresa a la web </a:t>
            </a:r>
            <a:r>
              <a:rPr lang="es-MX" sz="2400" dirty="0">
                <a:solidFill>
                  <a:srgbClr val="FF0000"/>
                </a:solidFill>
                <a:latin typeface="Lucida Sans Unicode" panose="020B0602030504020204" pitchFamily="34" charset="0"/>
                <a:cs typeface="Lucida Sans Unicode" panose="020B0602030504020204" pitchFamily="34" charset="0"/>
                <a:hlinkClick r:id="rId4">
                  <a:extLst>
                    <a:ext uri="{A12FA001-AC4F-418D-AE19-62706E023703}">
                      <ahyp:hlinkClr xmlns:ahyp="http://schemas.microsoft.com/office/drawing/2018/hyperlinkcolor" val="tx"/>
                    </a:ext>
                  </a:extLst>
                </a:hlinkClick>
              </a:rPr>
              <a:t>www.web.telegram.org</a:t>
            </a:r>
            <a:r>
              <a:rPr lang="es-MX" sz="2400" dirty="0">
                <a:solidFill>
                  <a:srgbClr val="FF0000"/>
                </a:solidFill>
                <a:latin typeface="Lucida Sans Unicode" panose="020B0602030504020204" pitchFamily="34" charset="0"/>
                <a:cs typeface="Lucida Sans Unicode" panose="020B0602030504020204" pitchFamily="34" charset="0"/>
              </a:rPr>
              <a:t> </a:t>
            </a:r>
            <a:r>
              <a:rPr lang="es-MX" sz="2400" dirty="0">
                <a:solidFill>
                  <a:srgbClr val="4E4E4E"/>
                </a:solidFill>
                <a:latin typeface="Lucida Sans Unicode" panose="020B0602030504020204" pitchFamily="34" charset="0"/>
                <a:cs typeface="Lucida Sans Unicode" panose="020B0602030504020204" pitchFamily="34" charset="0"/>
              </a:rPr>
              <a:t>, elije tu país(1a), escribe el numero de tu teléfono celular (1b)y pulsa siguiente(1c).</a:t>
            </a:r>
          </a:p>
        </p:txBody>
      </p:sp>
      <p:pic>
        <p:nvPicPr>
          <p:cNvPr id="3" name="Imagen 2">
            <a:extLst>
              <a:ext uri="{FF2B5EF4-FFF2-40B4-BE49-F238E27FC236}">
                <a16:creationId xmlns:a16="http://schemas.microsoft.com/office/drawing/2014/main" id="{251782FF-9C90-438F-AC3D-742A1F7501B4}"/>
              </a:ext>
            </a:extLst>
          </p:cNvPr>
          <p:cNvPicPr>
            <a:picLocks noChangeAspect="1"/>
          </p:cNvPicPr>
          <p:nvPr/>
        </p:nvPicPr>
        <p:blipFill rotWithShape="1">
          <a:blip r:embed="rId5"/>
          <a:srcRect l="14247" t="4753" r="12435"/>
          <a:stretch/>
        </p:blipFill>
        <p:spPr>
          <a:xfrm>
            <a:off x="8982635" y="2509418"/>
            <a:ext cx="2277035" cy="3853616"/>
          </a:xfrm>
          <a:prstGeom prst="rect">
            <a:avLst/>
          </a:prstGeom>
          <a:ln>
            <a:noFill/>
          </a:ln>
          <a:effectLst>
            <a:outerShdw blurRad="292100" dist="139700" dir="2700000" algn="tl" rotWithShape="0">
              <a:srgbClr val="333333">
                <a:alpha val="65000"/>
              </a:srgbClr>
            </a:outerShdw>
          </a:effectLst>
        </p:spPr>
      </p:pic>
      <p:sp>
        <p:nvSpPr>
          <p:cNvPr id="12" name="Elipse 11">
            <a:extLst>
              <a:ext uri="{FF2B5EF4-FFF2-40B4-BE49-F238E27FC236}">
                <a16:creationId xmlns:a16="http://schemas.microsoft.com/office/drawing/2014/main" id="{9F2FA104-5E55-4C34-B8D4-554CA7010CB4}"/>
              </a:ext>
            </a:extLst>
          </p:cNvPr>
          <p:cNvSpPr/>
          <p:nvPr/>
        </p:nvSpPr>
        <p:spPr>
          <a:xfrm>
            <a:off x="8982635" y="4295539"/>
            <a:ext cx="2277035" cy="45040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4" name="CuadroTexto 13">
            <a:extLst>
              <a:ext uri="{FF2B5EF4-FFF2-40B4-BE49-F238E27FC236}">
                <a16:creationId xmlns:a16="http://schemas.microsoft.com/office/drawing/2014/main" id="{ACF828F8-8F97-4C17-9EE0-750F4C996FDF}"/>
              </a:ext>
            </a:extLst>
          </p:cNvPr>
          <p:cNvSpPr txBox="1"/>
          <p:nvPr/>
        </p:nvSpPr>
        <p:spPr>
          <a:xfrm>
            <a:off x="9915658" y="4359629"/>
            <a:ext cx="833717" cy="369332"/>
          </a:xfrm>
          <a:prstGeom prst="rect">
            <a:avLst/>
          </a:prstGeom>
          <a:noFill/>
        </p:spPr>
        <p:txBody>
          <a:bodyPr wrap="square">
            <a:spAutoFit/>
          </a:bodyPr>
          <a:lstStyle/>
          <a:p>
            <a:r>
              <a:rPr lang="es-MX" b="1" dirty="0">
                <a:solidFill>
                  <a:srgbClr val="FF0000"/>
                </a:solidFill>
                <a:latin typeface="Source Sans Pro" panose="020B0503030403020204" pitchFamily="34" charset="0"/>
              </a:rPr>
              <a:t>1a</a:t>
            </a:r>
            <a:endParaRPr lang="es-MX" dirty="0">
              <a:solidFill>
                <a:srgbClr val="FF0000"/>
              </a:solidFill>
            </a:endParaRPr>
          </a:p>
        </p:txBody>
      </p:sp>
      <p:sp>
        <p:nvSpPr>
          <p:cNvPr id="15" name="Elipse 14">
            <a:extLst>
              <a:ext uri="{FF2B5EF4-FFF2-40B4-BE49-F238E27FC236}">
                <a16:creationId xmlns:a16="http://schemas.microsoft.com/office/drawing/2014/main" id="{98EF9705-BC95-40F5-919E-DE1E07E3EAB0}"/>
              </a:ext>
            </a:extLst>
          </p:cNvPr>
          <p:cNvSpPr/>
          <p:nvPr/>
        </p:nvSpPr>
        <p:spPr>
          <a:xfrm>
            <a:off x="8982635" y="4867835"/>
            <a:ext cx="2277035" cy="450404"/>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6" name="CuadroTexto 15">
            <a:extLst>
              <a:ext uri="{FF2B5EF4-FFF2-40B4-BE49-F238E27FC236}">
                <a16:creationId xmlns:a16="http://schemas.microsoft.com/office/drawing/2014/main" id="{F65D0F06-61AA-449F-A910-50A8257AA85B}"/>
              </a:ext>
            </a:extLst>
          </p:cNvPr>
          <p:cNvSpPr txBox="1"/>
          <p:nvPr/>
        </p:nvSpPr>
        <p:spPr>
          <a:xfrm>
            <a:off x="9915657" y="4850853"/>
            <a:ext cx="833717" cy="369332"/>
          </a:xfrm>
          <a:prstGeom prst="rect">
            <a:avLst/>
          </a:prstGeom>
          <a:noFill/>
        </p:spPr>
        <p:txBody>
          <a:bodyPr wrap="square">
            <a:spAutoFit/>
          </a:bodyPr>
          <a:lstStyle/>
          <a:p>
            <a:r>
              <a:rPr lang="es-MX" b="1" dirty="0">
                <a:solidFill>
                  <a:srgbClr val="FF0000"/>
                </a:solidFill>
                <a:latin typeface="Source Sans Pro" panose="020B0503030403020204" pitchFamily="34" charset="0"/>
              </a:rPr>
              <a:t>1b</a:t>
            </a:r>
            <a:endParaRPr lang="es-MX" dirty="0">
              <a:solidFill>
                <a:srgbClr val="FF0000"/>
              </a:solidFill>
            </a:endParaRPr>
          </a:p>
        </p:txBody>
      </p:sp>
      <p:sp>
        <p:nvSpPr>
          <p:cNvPr id="17" name="Elipse 16">
            <a:extLst>
              <a:ext uri="{FF2B5EF4-FFF2-40B4-BE49-F238E27FC236}">
                <a16:creationId xmlns:a16="http://schemas.microsoft.com/office/drawing/2014/main" id="{12BA52CB-5DCC-40F0-8C77-5763AF18C39F}"/>
              </a:ext>
            </a:extLst>
          </p:cNvPr>
          <p:cNvSpPr/>
          <p:nvPr/>
        </p:nvSpPr>
        <p:spPr>
          <a:xfrm>
            <a:off x="8982635" y="5514360"/>
            <a:ext cx="2277035" cy="646332"/>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8" name="CuadroTexto 17">
            <a:extLst>
              <a:ext uri="{FF2B5EF4-FFF2-40B4-BE49-F238E27FC236}">
                <a16:creationId xmlns:a16="http://schemas.microsoft.com/office/drawing/2014/main" id="{87468F59-8DF7-4EE1-99EC-8F60BD26B5A3}"/>
              </a:ext>
            </a:extLst>
          </p:cNvPr>
          <p:cNvSpPr txBox="1"/>
          <p:nvPr/>
        </p:nvSpPr>
        <p:spPr>
          <a:xfrm>
            <a:off x="10425953" y="5652860"/>
            <a:ext cx="833717" cy="369332"/>
          </a:xfrm>
          <a:prstGeom prst="rect">
            <a:avLst/>
          </a:prstGeom>
          <a:noFill/>
        </p:spPr>
        <p:txBody>
          <a:bodyPr wrap="square">
            <a:spAutoFit/>
          </a:bodyPr>
          <a:lstStyle/>
          <a:p>
            <a:r>
              <a:rPr lang="es-MX" b="1" dirty="0">
                <a:solidFill>
                  <a:srgbClr val="FF0000"/>
                </a:solidFill>
                <a:latin typeface="Source Sans Pro" panose="020B0503030403020204" pitchFamily="34" charset="0"/>
              </a:rPr>
              <a:t>1c</a:t>
            </a:r>
            <a:endParaRPr lang="es-MX" dirty="0">
              <a:solidFill>
                <a:srgbClr val="FF0000"/>
              </a:solidFill>
            </a:endParaRPr>
          </a:p>
        </p:txBody>
      </p:sp>
      <p:sp>
        <p:nvSpPr>
          <p:cNvPr id="19" name="Rectángulo 18">
            <a:extLst>
              <a:ext uri="{FF2B5EF4-FFF2-40B4-BE49-F238E27FC236}">
                <a16:creationId xmlns:a16="http://schemas.microsoft.com/office/drawing/2014/main" id="{D48AF866-871A-4F79-89DA-F1D1803E3615}"/>
              </a:ext>
            </a:extLst>
          </p:cNvPr>
          <p:cNvSpPr/>
          <p:nvPr/>
        </p:nvSpPr>
        <p:spPr>
          <a:xfrm>
            <a:off x="376518" y="1599773"/>
            <a:ext cx="11815482" cy="954107"/>
          </a:xfrm>
          <a:prstGeom prst="rect">
            <a:avLst/>
          </a:prstGeom>
          <a:noFill/>
        </p:spPr>
        <p:txBody>
          <a:bodyPr wrap="square">
            <a:spAutoFit/>
          </a:bodyPr>
          <a:lstStyle/>
          <a:p>
            <a:pPr fontAlgn="base"/>
            <a:r>
              <a:rPr lang="es-MX" sz="2800" b="1" dirty="0">
                <a:solidFill>
                  <a:srgbClr val="4E4E4E"/>
                </a:solidFill>
                <a:latin typeface="Lucida Sans Unicode" panose="020B0602030504020204" pitchFamily="34" charset="0"/>
                <a:cs typeface="Lucida Sans Unicode" panose="020B0602030504020204" pitchFamily="34" charset="0"/>
              </a:rPr>
              <a:t>2. ¿Cómo iniciar sesión en </a:t>
            </a:r>
            <a:r>
              <a:rPr lang="es-MX" sz="2800" b="1" dirty="0" err="1">
                <a:solidFill>
                  <a:srgbClr val="4E4E4E"/>
                </a:solidFill>
                <a:latin typeface="Lucida Sans Unicode" panose="020B0602030504020204" pitchFamily="34" charset="0"/>
                <a:cs typeface="Lucida Sans Unicode" panose="020B0602030504020204" pitchFamily="34" charset="0"/>
              </a:rPr>
              <a:t>Telegram</a:t>
            </a:r>
            <a:r>
              <a:rPr lang="es-MX" sz="2800" b="1" dirty="0">
                <a:solidFill>
                  <a:srgbClr val="4E4E4E"/>
                </a:solidFill>
                <a:latin typeface="Lucida Sans Unicode" panose="020B0602030504020204" pitchFamily="34" charset="0"/>
                <a:cs typeface="Lucida Sans Unicode" panose="020B0602030504020204" pitchFamily="34" charset="0"/>
              </a:rPr>
              <a:t> web con tu número de seguridad?</a:t>
            </a:r>
          </a:p>
        </p:txBody>
      </p:sp>
    </p:spTree>
    <p:extLst>
      <p:ext uri="{BB962C8B-B14F-4D97-AF65-F5344CB8AC3E}">
        <p14:creationId xmlns:p14="http://schemas.microsoft.com/office/powerpoint/2010/main" val="3706892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7" name="CuadroTexto 16">
            <a:extLst>
              <a:ext uri="{FF2B5EF4-FFF2-40B4-BE49-F238E27FC236}">
                <a16:creationId xmlns:a16="http://schemas.microsoft.com/office/drawing/2014/main" id="{12E6654B-E647-48FF-B7E4-A0C36D6C79BB}"/>
              </a:ext>
            </a:extLst>
          </p:cNvPr>
          <p:cNvSpPr txBox="1"/>
          <p:nvPr/>
        </p:nvSpPr>
        <p:spPr>
          <a:xfrm>
            <a:off x="268941" y="2278414"/>
            <a:ext cx="6096000" cy="2031325"/>
          </a:xfrm>
          <a:prstGeom prst="rect">
            <a:avLst/>
          </a:prstGeom>
          <a:noFill/>
        </p:spPr>
        <p:txBody>
          <a:bodyPr wrap="square">
            <a:spAutoFit/>
          </a:bodyPr>
          <a:lstStyle/>
          <a:p>
            <a:pPr algn="l" fontAlgn="base"/>
            <a:r>
              <a:rPr lang="es-MX" sz="3600" b="1" i="1" dirty="0">
                <a:solidFill>
                  <a:srgbClr val="4E4E4E"/>
                </a:solidFill>
                <a:latin typeface="Lucida Sans Unicode" panose="020B0602030504020204" pitchFamily="34" charset="0"/>
                <a:cs typeface="Lucida Sans Unicode" panose="020B0602030504020204" pitchFamily="34" charset="0"/>
              </a:rPr>
              <a:t>Paso 3:</a:t>
            </a:r>
            <a:br>
              <a:rPr lang="es-MX" b="0" i="0" dirty="0">
                <a:solidFill>
                  <a:srgbClr val="4E4E4E"/>
                </a:solidFill>
                <a:effectLst/>
                <a:latin typeface="Lucida Sans Unicode" panose="020B0602030504020204" pitchFamily="34" charset="0"/>
                <a:cs typeface="Lucida Sans Unicode" panose="020B0602030504020204" pitchFamily="34" charset="0"/>
              </a:rPr>
            </a:br>
            <a:endParaRPr lang="es-MX" b="0" i="0" dirty="0">
              <a:solidFill>
                <a:srgbClr val="4E4E4E"/>
              </a:solidFill>
              <a:effectLst/>
              <a:latin typeface="Lucida Sans Unicode" panose="020B0602030504020204" pitchFamily="34" charset="0"/>
              <a:cs typeface="Lucida Sans Unicode" panose="020B0602030504020204" pitchFamily="34" charset="0"/>
            </a:endParaRPr>
          </a:p>
          <a:p>
            <a:pPr fontAlgn="base"/>
            <a:r>
              <a:rPr lang="es-MX" sz="2400" dirty="0">
                <a:solidFill>
                  <a:srgbClr val="4E4E4E"/>
                </a:solidFill>
                <a:latin typeface="Lucida Sans Unicode" panose="020B0602030504020204" pitchFamily="34" charset="0"/>
                <a:cs typeface="Lucida Sans Unicode" panose="020B0602030504020204" pitchFamily="34" charset="0"/>
              </a:rPr>
              <a:t>Te llegará un código de verificación a tu celular, ingrésalo dentro de la página.</a:t>
            </a:r>
          </a:p>
        </p:txBody>
      </p:sp>
      <p:pic>
        <p:nvPicPr>
          <p:cNvPr id="1029" name="Picture 5" descr="Te llegará un código de verificación a tu celular, ingrésalo dentro de la página.">
            <a:extLst>
              <a:ext uri="{FF2B5EF4-FFF2-40B4-BE49-F238E27FC236}">
                <a16:creationId xmlns:a16="http://schemas.microsoft.com/office/drawing/2014/main" id="{F2AC3AA0-7C0A-4D1C-9D99-A44F8CF4BF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54" t="11503" r="13705"/>
          <a:stretch/>
        </p:blipFill>
        <p:spPr bwMode="auto">
          <a:xfrm>
            <a:off x="6992470" y="2240236"/>
            <a:ext cx="4401671" cy="3665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24068DF1-D93D-484A-BF6B-B17D066BA915}"/>
              </a:ext>
            </a:extLst>
          </p:cNvPr>
          <p:cNvSpPr/>
          <p:nvPr/>
        </p:nvSpPr>
        <p:spPr>
          <a:xfrm>
            <a:off x="886239" y="385649"/>
            <a:ext cx="9956572" cy="707886"/>
          </a:xfrm>
          <a:prstGeom prst="rect">
            <a:avLst/>
          </a:prstGeom>
          <a:noFill/>
        </p:spPr>
        <p:txBody>
          <a:bodyPr wrap="none">
            <a:spAutoFit/>
          </a:bodyPr>
          <a:lstStyle/>
          <a:p>
            <a:pPr fontAlgn="base"/>
            <a:r>
              <a:rPr lang="es-MX" sz="4000" b="1" dirty="0">
                <a:solidFill>
                  <a:schemeClr val="bg1"/>
                </a:solidFill>
                <a:latin typeface="Lucida Sans Unicode" panose="020B0602030504020204" pitchFamily="34" charset="0"/>
                <a:cs typeface="Lucida Sans Unicode" panose="020B0602030504020204" pitchFamily="34" charset="0"/>
              </a:rPr>
              <a:t>¿Cómo iniciar sesión en Telegram web?</a:t>
            </a:r>
          </a:p>
        </p:txBody>
      </p:sp>
    </p:spTree>
    <p:extLst>
      <p:ext uri="{BB962C8B-B14F-4D97-AF65-F5344CB8AC3E}">
        <p14:creationId xmlns:p14="http://schemas.microsoft.com/office/powerpoint/2010/main" val="1593490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43B4CC83-DC89-4877-A62D-F2448CA83721}"/>
              </a:ext>
            </a:extLst>
          </p:cNvPr>
          <p:cNvSpPr txBox="1">
            <a:spLocks/>
          </p:cNvSpPr>
          <p:nvPr/>
        </p:nvSpPr>
        <p:spPr>
          <a:xfrm>
            <a:off x="-1008521" y="-571090"/>
            <a:ext cx="5829300" cy="146685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400" b="1" i="1" u="sng" dirty="0">
                <a:solidFill>
                  <a:srgbClr val="004438"/>
                </a:solidFill>
                <a:latin typeface="Lucida Sans Unicode" panose="020B0602030504020204" pitchFamily="34" charset="0"/>
                <a:cs typeface="Lucida Sans Unicode" panose="020B0602030504020204" pitchFamily="34" charset="0"/>
              </a:rPr>
              <a:t>Contenido:</a:t>
            </a:r>
          </a:p>
        </p:txBody>
      </p:sp>
      <p:sp>
        <p:nvSpPr>
          <p:cNvPr id="12" name="Título 3">
            <a:extLst>
              <a:ext uri="{FF2B5EF4-FFF2-40B4-BE49-F238E27FC236}">
                <a16:creationId xmlns:a16="http://schemas.microsoft.com/office/drawing/2014/main" id="{2562F077-FFE1-4833-9AF4-C3ABBF35A283}"/>
              </a:ext>
            </a:extLst>
          </p:cNvPr>
          <p:cNvSpPr txBox="1">
            <a:spLocks/>
          </p:cNvSpPr>
          <p:nvPr/>
        </p:nvSpPr>
        <p:spPr>
          <a:xfrm>
            <a:off x="109264" y="1150296"/>
            <a:ext cx="3163424" cy="4247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Telegram Web.</a:t>
            </a:r>
          </a:p>
        </p:txBody>
      </p:sp>
      <p:sp>
        <p:nvSpPr>
          <p:cNvPr id="14" name="CuadroTexto 13">
            <a:extLst>
              <a:ext uri="{FF2B5EF4-FFF2-40B4-BE49-F238E27FC236}">
                <a16:creationId xmlns:a16="http://schemas.microsoft.com/office/drawing/2014/main" id="{2375C3E2-F0E8-44D6-A2A1-C5BEFF67B866}"/>
              </a:ext>
            </a:extLst>
          </p:cNvPr>
          <p:cNvSpPr txBox="1"/>
          <p:nvPr/>
        </p:nvSpPr>
        <p:spPr>
          <a:xfrm>
            <a:off x="423598" y="2359873"/>
            <a:ext cx="5226424" cy="424732"/>
          </a:xfrm>
          <a:prstGeom prst="rect">
            <a:avLst/>
          </a:prstGeom>
        </p:spPr>
        <p:txBody>
          <a:bodyPr vert="horz" lIns="91440" tIns="45720" rIns="91440" bIns="45720" rtlCol="0" anchor="b">
            <a:noAutofit/>
          </a:bodyPr>
          <a:lstStyle>
            <a:lvl1pPr marL="457200" indent="-457200">
              <a:lnSpc>
                <a:spcPct val="90000"/>
              </a:lnSpc>
              <a:spcBef>
                <a:spcPct val="0"/>
              </a:spcBef>
              <a:buFont typeface="Arial" panose="020B0604020202020204" pitchFamily="34" charset="0"/>
              <a:buChar char="•"/>
              <a:defRPr sz="2400" b="1">
                <a:solidFill>
                  <a:srgbClr val="004438"/>
                </a:solidFill>
                <a:latin typeface="Monserrat "/>
                <a:ea typeface="+mj-ea"/>
                <a:cs typeface="+mj-cs"/>
              </a:defRPr>
            </a:lvl1pPr>
          </a:lstStyle>
          <a:p>
            <a:pPr>
              <a:buFont typeface="Wingdings" panose="05000000000000000000" pitchFamily="2" charset="2"/>
              <a:buChar char="v"/>
            </a:pPr>
            <a:r>
              <a:rPr lang="es-ES" sz="1900" dirty="0">
                <a:latin typeface="Lucida Sans Unicode" panose="020B0602030504020204" pitchFamily="34" charset="0"/>
                <a:cs typeface="Lucida Sans Unicode" panose="020B0602030504020204" pitchFamily="34" charset="0"/>
              </a:rPr>
              <a:t>¿Cómo crear un grupo en Telegram?</a:t>
            </a:r>
            <a:endParaRPr lang="es-MX" sz="1900" dirty="0">
              <a:latin typeface="Lucida Sans Unicode" panose="020B0602030504020204" pitchFamily="34" charset="0"/>
              <a:cs typeface="Lucida Sans Unicode" panose="020B0602030504020204" pitchFamily="34" charset="0"/>
            </a:endParaRPr>
          </a:p>
        </p:txBody>
      </p:sp>
      <p:sp>
        <p:nvSpPr>
          <p:cNvPr id="17" name="Rectángulo 16">
            <a:extLst>
              <a:ext uri="{FF2B5EF4-FFF2-40B4-BE49-F238E27FC236}">
                <a16:creationId xmlns:a16="http://schemas.microsoft.com/office/drawing/2014/main" id="{6E98CC5B-793C-4A1D-975D-51552C37265B}"/>
              </a:ext>
            </a:extLst>
          </p:cNvPr>
          <p:cNvSpPr/>
          <p:nvPr/>
        </p:nvSpPr>
        <p:spPr>
          <a:xfrm>
            <a:off x="423598" y="2964661"/>
            <a:ext cx="6669741" cy="424732"/>
          </a:xfrm>
          <a:prstGeom prst="rect">
            <a:avLst/>
          </a:prstGeom>
          <a:solidFill>
            <a:srgbClr val="F7E0A4"/>
          </a:solidFill>
        </p:spPr>
        <p:txBody>
          <a:bodyPr vert="horz" lIns="91440" tIns="45720" rIns="91440" bIns="45720" rtlCol="0" anchor="b">
            <a:noAutofit/>
          </a:bodyPr>
          <a:lstStyle/>
          <a:p>
            <a:pPr marL="457200" indent="-457200">
              <a:lnSpc>
                <a:spcPct val="90000"/>
              </a:lnSpc>
              <a:spcBef>
                <a:spcPct val="0"/>
              </a:spcBef>
              <a:buFont typeface="Wingdings" panose="05000000000000000000" pitchFamily="2" charset="2"/>
              <a:buChar char="v"/>
            </a:pPr>
            <a:r>
              <a:rPr lang="es-ES" sz="1900" b="1" dirty="0">
                <a:solidFill>
                  <a:srgbClr val="004438"/>
                </a:solidFill>
                <a:latin typeface="Lucida Sans Unicode" panose="020B0602030504020204" pitchFamily="34" charset="0"/>
                <a:ea typeface="+mj-ea"/>
                <a:cs typeface="Lucida Sans Unicode" panose="020B0602030504020204" pitchFamily="34" charset="0"/>
              </a:rPr>
              <a:t>Tips al momento de crear un grupo en Telegram.</a:t>
            </a:r>
            <a:endParaRPr lang="es-MX" sz="1900" b="1" dirty="0">
              <a:solidFill>
                <a:srgbClr val="004438"/>
              </a:solidFill>
              <a:latin typeface="Lucida Sans Unicode" panose="020B0602030504020204" pitchFamily="34" charset="0"/>
              <a:ea typeface="+mj-ea"/>
              <a:cs typeface="Lucida Sans Unicode" panose="020B0602030504020204" pitchFamily="34" charset="0"/>
            </a:endParaRPr>
          </a:p>
        </p:txBody>
      </p:sp>
      <p:sp>
        <p:nvSpPr>
          <p:cNvPr id="13" name="CuadroTexto 12">
            <a:extLst>
              <a:ext uri="{FF2B5EF4-FFF2-40B4-BE49-F238E27FC236}">
                <a16:creationId xmlns:a16="http://schemas.microsoft.com/office/drawing/2014/main" id="{DE927569-37E9-4835-AE9C-5E9FE8F6521C}"/>
              </a:ext>
            </a:extLst>
          </p:cNvPr>
          <p:cNvSpPr txBox="1"/>
          <p:nvPr/>
        </p:nvSpPr>
        <p:spPr>
          <a:xfrm>
            <a:off x="423598" y="1804088"/>
            <a:ext cx="5497045" cy="424732"/>
          </a:xfrm>
          <a:prstGeom prst="rect">
            <a:avLst/>
          </a:prstGeom>
        </p:spPr>
        <p:txBody>
          <a:bodyPr vert="horz" lIns="91440" tIns="45720" rIns="91440" bIns="45720" rtlCol="0" anchor="b">
            <a:noAutofit/>
          </a:bodyPr>
          <a:lstStyle>
            <a:lvl1pPr marL="457200" indent="-457200">
              <a:lnSpc>
                <a:spcPct val="90000"/>
              </a:lnSpc>
              <a:spcBef>
                <a:spcPct val="0"/>
              </a:spcBef>
              <a:buFont typeface="Arial" panose="020B0604020202020204" pitchFamily="34" charset="0"/>
              <a:buChar char="•"/>
              <a:defRPr sz="2400" b="1">
                <a:solidFill>
                  <a:srgbClr val="004438"/>
                </a:solidFill>
                <a:latin typeface="Monserrat "/>
                <a:ea typeface="+mj-ea"/>
                <a:cs typeface="+mj-cs"/>
              </a:defRPr>
            </a:lvl1pPr>
          </a:lstStyle>
          <a:p>
            <a:pPr>
              <a:buFont typeface="Wingdings" panose="05000000000000000000" pitchFamily="2" charset="2"/>
              <a:buChar char="v"/>
            </a:pPr>
            <a:r>
              <a:rPr lang="es-ES" sz="1900" dirty="0">
                <a:latin typeface="Lucida Sans Unicode" panose="020B0602030504020204" pitchFamily="34" charset="0"/>
                <a:cs typeface="Lucida Sans Unicode" panose="020B0602030504020204" pitchFamily="34" charset="0"/>
              </a:rPr>
              <a:t>¿Cómo iniciar sesión en </a:t>
            </a:r>
            <a:r>
              <a:rPr lang="es-ES" sz="1900" dirty="0" err="1">
                <a:latin typeface="Lucida Sans Unicode" panose="020B0602030504020204" pitchFamily="34" charset="0"/>
                <a:cs typeface="Lucida Sans Unicode" panose="020B0602030504020204" pitchFamily="34" charset="0"/>
              </a:rPr>
              <a:t>Telegram</a:t>
            </a:r>
            <a:r>
              <a:rPr lang="es-ES" sz="1900" dirty="0">
                <a:latin typeface="Lucida Sans Unicode" panose="020B0602030504020204" pitchFamily="34" charset="0"/>
                <a:cs typeface="Lucida Sans Unicode" panose="020B0602030504020204" pitchFamily="34" charset="0"/>
              </a:rPr>
              <a:t> Web?</a:t>
            </a:r>
            <a:endParaRPr lang="es-MX" sz="1900" dirty="0">
              <a:latin typeface="Lucida Sans Unicode" panose="020B0602030504020204" pitchFamily="34" charset="0"/>
              <a:cs typeface="Lucida Sans Unicode" panose="020B0602030504020204" pitchFamily="34" charset="0"/>
            </a:endParaRPr>
          </a:p>
        </p:txBody>
      </p:sp>
      <p:sp>
        <p:nvSpPr>
          <p:cNvPr id="15" name="Título 3">
            <a:extLst>
              <a:ext uri="{FF2B5EF4-FFF2-40B4-BE49-F238E27FC236}">
                <a16:creationId xmlns:a16="http://schemas.microsoft.com/office/drawing/2014/main" id="{0B82713A-550D-4F5F-9BEF-C7352211FC13}"/>
              </a:ext>
            </a:extLst>
          </p:cNvPr>
          <p:cNvSpPr txBox="1">
            <a:spLocks/>
          </p:cNvSpPr>
          <p:nvPr/>
        </p:nvSpPr>
        <p:spPr>
          <a:xfrm>
            <a:off x="113473" y="3700502"/>
            <a:ext cx="6318430" cy="4247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Realizar videollamadas grupales en </a:t>
            </a:r>
            <a:r>
              <a:rPr lang="es-MX" sz="1900" b="1" dirty="0" err="1">
                <a:solidFill>
                  <a:srgbClr val="004438"/>
                </a:solidFill>
                <a:latin typeface="Lucida Sans Unicode" panose="020B0602030504020204" pitchFamily="34" charset="0"/>
                <a:cs typeface="Lucida Sans Unicode" panose="020B0602030504020204" pitchFamily="34" charset="0"/>
              </a:rPr>
              <a:t>Telegram</a:t>
            </a:r>
            <a:r>
              <a:rPr lang="es-MX" sz="1900" b="1" dirty="0">
                <a:solidFill>
                  <a:srgbClr val="004438"/>
                </a:solidFill>
                <a:latin typeface="Lucida Sans Unicode" panose="020B0602030504020204" pitchFamily="34" charset="0"/>
                <a:cs typeface="Lucida Sans Unicode" panose="020B0602030504020204" pitchFamily="34" charset="0"/>
              </a:rPr>
              <a:t>.</a:t>
            </a:r>
          </a:p>
        </p:txBody>
      </p:sp>
      <p:sp>
        <p:nvSpPr>
          <p:cNvPr id="8" name="Título 3">
            <a:extLst>
              <a:ext uri="{FF2B5EF4-FFF2-40B4-BE49-F238E27FC236}">
                <a16:creationId xmlns:a16="http://schemas.microsoft.com/office/drawing/2014/main" id="{B8934519-B5D7-4A33-B5C5-7229851C7A69}"/>
              </a:ext>
            </a:extLst>
          </p:cNvPr>
          <p:cNvSpPr txBox="1">
            <a:spLocks/>
          </p:cNvSpPr>
          <p:nvPr/>
        </p:nvSpPr>
        <p:spPr>
          <a:xfrm>
            <a:off x="113473" y="4256287"/>
            <a:ext cx="6318430" cy="4247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s-MX" sz="1900" b="1" dirty="0">
                <a:solidFill>
                  <a:srgbClr val="004438"/>
                </a:solidFill>
                <a:latin typeface="Lucida Sans Unicode" panose="020B0602030504020204" pitchFamily="34" charset="0"/>
                <a:cs typeface="Lucida Sans Unicode" panose="020B0602030504020204" pitchFamily="34" charset="0"/>
              </a:rPr>
              <a:t>¡Únete al Canal MFC México.</a:t>
            </a:r>
          </a:p>
        </p:txBody>
      </p:sp>
    </p:spTree>
    <p:extLst>
      <p:ext uri="{BB962C8B-B14F-4D97-AF65-F5344CB8AC3E}">
        <p14:creationId xmlns:p14="http://schemas.microsoft.com/office/powerpoint/2010/main" val="354802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5" name="CuadroTexto 4">
            <a:extLst>
              <a:ext uri="{FF2B5EF4-FFF2-40B4-BE49-F238E27FC236}">
                <a16:creationId xmlns:a16="http://schemas.microsoft.com/office/drawing/2014/main" id="{4CEBFA03-75C6-463C-99AE-9229F0ECD382}"/>
              </a:ext>
            </a:extLst>
          </p:cNvPr>
          <p:cNvSpPr txBox="1"/>
          <p:nvPr/>
        </p:nvSpPr>
        <p:spPr>
          <a:xfrm>
            <a:off x="1667435" y="2678275"/>
            <a:ext cx="9977718" cy="2308324"/>
          </a:xfrm>
          <a:prstGeom prst="rect">
            <a:avLst/>
          </a:prstGeom>
          <a:noFill/>
        </p:spPr>
        <p:txBody>
          <a:bodyPr wrap="square">
            <a:spAutoFit/>
          </a:bodyPr>
          <a:lstStyle/>
          <a:p>
            <a:pPr algn="just" fontAlgn="base"/>
            <a:r>
              <a:rPr lang="es-MX" sz="2400" dirty="0">
                <a:solidFill>
                  <a:srgbClr val="4E4E4E"/>
                </a:solidFill>
                <a:latin typeface="Lucida Sans Unicode" panose="020B0602030504020204" pitchFamily="34" charset="0"/>
                <a:cs typeface="Lucida Sans Unicode" panose="020B0602030504020204" pitchFamily="34" charset="0"/>
              </a:rPr>
              <a:t>Si tienes habilitada la autenticación de dos pasos, deberás ingresar la contraseña que asignaste para esta verificación. Si no la tienes habilitada, ingresarás a Telegram web después de añadir el código.</a:t>
            </a:r>
          </a:p>
          <a:p>
            <a:pPr algn="just" fontAlgn="base"/>
            <a:endParaRPr lang="es-MX" sz="2400" dirty="0">
              <a:solidFill>
                <a:srgbClr val="4E4E4E"/>
              </a:solidFill>
              <a:latin typeface="Lucida Sans Unicode" panose="020B0602030504020204" pitchFamily="34" charset="0"/>
              <a:cs typeface="Lucida Sans Unicode" panose="020B0602030504020204" pitchFamily="34" charset="0"/>
            </a:endParaRPr>
          </a:p>
          <a:p>
            <a:pPr algn="just" fontAlgn="base"/>
            <a:r>
              <a:rPr lang="es-MX" sz="2400" dirty="0">
                <a:solidFill>
                  <a:srgbClr val="4E4E4E"/>
                </a:solidFill>
                <a:latin typeface="Lucida Sans Unicode" panose="020B0602030504020204" pitchFamily="34" charset="0"/>
                <a:cs typeface="Lucida Sans Unicode" panose="020B0602030504020204" pitchFamily="34" charset="0"/>
              </a:rPr>
              <a:t>¡Y listo! Así de fácil se inicia sesión desde Telegram web.</a:t>
            </a:r>
          </a:p>
        </p:txBody>
      </p:sp>
      <p:pic>
        <p:nvPicPr>
          <p:cNvPr id="3074" name="Picture 2" descr="Signo de exclamación blanco en círculo rojo aislado sobre fondo blanco. |  Vector Premium">
            <a:extLst>
              <a:ext uri="{FF2B5EF4-FFF2-40B4-BE49-F238E27FC236}">
                <a16:creationId xmlns:a16="http://schemas.microsoft.com/office/drawing/2014/main" id="{27812136-5497-4BAE-99E1-BDF018F50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710" y="2518884"/>
            <a:ext cx="750725" cy="750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lustración De Emoticon Feliz Que Da El Pulgar Para Arriba Aislados En El  Fondo Blanco Ilustraciones Svg, Vectoriales, Clip Art Vectorizado Libre De  Derechos. Image 45971097.">
            <a:extLst>
              <a:ext uri="{FF2B5EF4-FFF2-40B4-BE49-F238E27FC236}">
                <a16:creationId xmlns:a16="http://schemas.microsoft.com/office/drawing/2014/main" id="{2937FCF7-75AB-4E59-A32A-EA9C3B8D7F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3736" y="5463166"/>
            <a:ext cx="1240044" cy="112444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54D768A6-1E72-4683-BC59-9095C1DB5FA3}"/>
              </a:ext>
            </a:extLst>
          </p:cNvPr>
          <p:cNvSpPr/>
          <p:nvPr/>
        </p:nvSpPr>
        <p:spPr>
          <a:xfrm>
            <a:off x="886239" y="385649"/>
            <a:ext cx="9956572" cy="707886"/>
          </a:xfrm>
          <a:prstGeom prst="rect">
            <a:avLst/>
          </a:prstGeom>
          <a:noFill/>
        </p:spPr>
        <p:txBody>
          <a:bodyPr wrap="none">
            <a:spAutoFit/>
          </a:bodyPr>
          <a:lstStyle/>
          <a:p>
            <a:pPr fontAlgn="base"/>
            <a:r>
              <a:rPr lang="es-MX" sz="4000" b="1" dirty="0">
                <a:solidFill>
                  <a:schemeClr val="bg1"/>
                </a:solidFill>
                <a:latin typeface="Lucida Sans Unicode" panose="020B0602030504020204" pitchFamily="34" charset="0"/>
                <a:cs typeface="Lucida Sans Unicode" panose="020B0602030504020204" pitchFamily="34" charset="0"/>
              </a:rPr>
              <a:t>¿Cómo iniciar sesión en Telegram web?</a:t>
            </a:r>
          </a:p>
        </p:txBody>
      </p:sp>
    </p:spTree>
    <p:extLst>
      <p:ext uri="{BB962C8B-B14F-4D97-AF65-F5344CB8AC3E}">
        <p14:creationId xmlns:p14="http://schemas.microsoft.com/office/powerpoint/2010/main" val="729368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774098" y="354648"/>
            <a:ext cx="10442281" cy="707886"/>
          </a:xfrm>
          <a:prstGeom prst="rect">
            <a:avLst/>
          </a:prstGeom>
          <a:noFill/>
        </p:spPr>
        <p:txBody>
          <a:bodyPr wrap="none">
            <a:spAutoFit/>
          </a:bodyPr>
          <a:lstStyle/>
          <a:p>
            <a:pPr algn="ctr"/>
            <a:r>
              <a:rPr lang="es-ES" sz="4000" b="1" dirty="0">
                <a:solidFill>
                  <a:schemeClr val="bg1"/>
                </a:solidFill>
                <a:latin typeface="Lucida Sans Unicode" panose="020B0602030504020204" pitchFamily="34" charset="0"/>
                <a:cs typeface="Lucida Sans Unicode" panose="020B0602030504020204" pitchFamily="34" charset="0"/>
              </a:rPr>
              <a:t>¿CÓMO CREAR UN GRUPO EN TELEGRAM?</a:t>
            </a:r>
            <a:endParaRPr lang="es-MX" sz="4000" b="1" dirty="0">
              <a:solidFill>
                <a:schemeClr val="bg1"/>
              </a:solidFill>
              <a:latin typeface="Lucida Sans Unicode" panose="020B0602030504020204" pitchFamily="34" charset="0"/>
              <a:cs typeface="Lucida Sans Unicode" panose="020B0602030504020204" pitchFamily="34" charset="0"/>
            </a:endParaRPr>
          </a:p>
        </p:txBody>
      </p:sp>
      <p:sp>
        <p:nvSpPr>
          <p:cNvPr id="7" name="Rectángulo 6"/>
          <p:cNvSpPr/>
          <p:nvPr/>
        </p:nvSpPr>
        <p:spPr>
          <a:xfrm>
            <a:off x="804007" y="1830865"/>
            <a:ext cx="5730239" cy="2308324"/>
          </a:xfrm>
          <a:prstGeom prst="rect">
            <a:avLst/>
          </a:prstGeom>
          <a:ln w="38100">
            <a:solidFill>
              <a:schemeClr val="tx1"/>
            </a:solidFill>
          </a:ln>
        </p:spPr>
        <p:txBody>
          <a:bodyPr wrap="square">
            <a:spAutoFit/>
          </a:bodyPr>
          <a:lstStyle/>
          <a:p>
            <a:pPr algn="ctr" fontAlgn="base"/>
            <a:r>
              <a:rPr lang="es-ES" sz="3600" b="1" i="1" u="sng" dirty="0">
                <a:solidFill>
                  <a:srgbClr val="4E4E4E"/>
                </a:solidFill>
                <a:latin typeface="Lucida Sans Unicode" panose="020B0602030504020204" pitchFamily="34" charset="0"/>
                <a:cs typeface="Lucida Sans Unicode" panose="020B0602030504020204" pitchFamily="34" charset="0"/>
              </a:rPr>
              <a:t>Paso 1:</a:t>
            </a:r>
          </a:p>
          <a:p>
            <a:pPr fontAlgn="base"/>
            <a:endParaRPr lang="es-ES" sz="3600" b="1" u="sng" dirty="0">
              <a:solidFill>
                <a:srgbClr val="4E4E4E"/>
              </a:solidFill>
              <a:latin typeface="Lucida Sans Unicode" panose="020B0602030504020204" pitchFamily="34" charset="0"/>
              <a:cs typeface="Lucida Sans Unicode" panose="020B0602030504020204" pitchFamily="34" charset="0"/>
            </a:endParaRPr>
          </a:p>
          <a:p>
            <a:pPr algn="just" fontAlgn="base"/>
            <a:r>
              <a:rPr lang="es-ES" sz="2400" dirty="0">
                <a:solidFill>
                  <a:srgbClr val="4E4E4E"/>
                </a:solidFill>
                <a:latin typeface="Lucida Sans Unicode" panose="020B0602030504020204" pitchFamily="34" charset="0"/>
                <a:cs typeface="Lucida Sans Unicode" panose="020B0602030504020204" pitchFamily="34" charset="0"/>
              </a:rPr>
              <a:t>Pulsa el</a:t>
            </a:r>
            <a:r>
              <a:rPr lang="es-ES" sz="2400" b="1" dirty="0">
                <a:solidFill>
                  <a:srgbClr val="4E4E4E"/>
                </a:solidFill>
                <a:latin typeface="Lucida Sans Unicode" panose="020B0602030504020204" pitchFamily="34" charset="0"/>
                <a:cs typeface="Lucida Sans Unicode" panose="020B0602030504020204" pitchFamily="34" charset="0"/>
              </a:rPr>
              <a:t> ícono de tres líneas horizontales</a:t>
            </a:r>
            <a:r>
              <a:rPr lang="es-ES" sz="2400" dirty="0">
                <a:solidFill>
                  <a:srgbClr val="4E4E4E"/>
                </a:solidFill>
                <a:latin typeface="Lucida Sans Unicode" panose="020B0602030504020204" pitchFamily="34" charset="0"/>
                <a:cs typeface="Lucida Sans Unicode" panose="020B0602030504020204" pitchFamily="34" charset="0"/>
              </a:rPr>
              <a:t>, ubicado en la esquina superior izquierda de la pantalla.</a:t>
            </a:r>
            <a:endParaRPr lang="es-ES" sz="2400" b="0" i="0" dirty="0">
              <a:solidFill>
                <a:srgbClr val="4E4E4E"/>
              </a:solidFill>
              <a:effectLst/>
              <a:latin typeface="Lucida Sans Unicode" panose="020B0602030504020204" pitchFamily="34" charset="0"/>
              <a:cs typeface="Lucida Sans Unicode" panose="020B0602030504020204" pitchFamily="34" charset="0"/>
            </a:endParaRPr>
          </a:p>
        </p:txBody>
      </p:sp>
      <p:pic>
        <p:nvPicPr>
          <p:cNvPr id="1026" name="Picture 2" descr="Pulsa El Icono Del Lapiz"/>
          <p:cNvPicPr>
            <a:picLocks noChangeAspect="1" noChangeArrowheads="1"/>
          </p:cNvPicPr>
          <p:nvPr/>
        </p:nvPicPr>
        <p:blipFill rotWithShape="1">
          <a:blip r:embed="rId4">
            <a:extLst>
              <a:ext uri="{28A0092B-C50C-407E-A947-70E740481C1C}">
                <a14:useLocalDpi xmlns:a14="http://schemas.microsoft.com/office/drawing/2010/main" val="0"/>
              </a:ext>
            </a:extLst>
          </a:blip>
          <a:srcRect r="69266" b="77873"/>
          <a:stretch/>
        </p:blipFill>
        <p:spPr bwMode="auto">
          <a:xfrm>
            <a:off x="7770928" y="2303229"/>
            <a:ext cx="3368913" cy="1363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ángulo 7"/>
          <p:cNvSpPr/>
          <p:nvPr/>
        </p:nvSpPr>
        <p:spPr>
          <a:xfrm>
            <a:off x="1175529" y="4701649"/>
            <a:ext cx="4987193" cy="1938992"/>
          </a:xfrm>
          <a:prstGeom prst="rect">
            <a:avLst/>
          </a:prstGeom>
          <a:ln w="38100">
            <a:solidFill>
              <a:schemeClr val="tx1"/>
            </a:solidFill>
          </a:ln>
        </p:spPr>
        <p:txBody>
          <a:bodyPr wrap="square">
            <a:spAutoFit/>
          </a:bodyPr>
          <a:lstStyle/>
          <a:p>
            <a:pPr algn="ctr" fontAlgn="base"/>
            <a:r>
              <a:rPr lang="es-ES" sz="3600" b="1" i="1" u="sng" dirty="0">
                <a:solidFill>
                  <a:srgbClr val="4E4E4E"/>
                </a:solidFill>
                <a:latin typeface="Lucida Sans Unicode" panose="020B0602030504020204" pitchFamily="34" charset="0"/>
                <a:cs typeface="Lucida Sans Unicode" panose="020B0602030504020204" pitchFamily="34" charset="0"/>
              </a:rPr>
              <a:t>Paso 2:</a:t>
            </a:r>
          </a:p>
          <a:p>
            <a:pPr fontAlgn="base"/>
            <a:endParaRPr lang="es-ES" sz="3600" b="1" u="sng" dirty="0">
              <a:solidFill>
                <a:srgbClr val="4E4E4E"/>
              </a:solidFill>
              <a:latin typeface="Lucida Sans Unicode" panose="020B0602030504020204" pitchFamily="34" charset="0"/>
              <a:cs typeface="Lucida Sans Unicode" panose="020B0602030504020204" pitchFamily="34" charset="0"/>
            </a:endParaRPr>
          </a:p>
          <a:p>
            <a:pPr algn="ctr" fontAlgn="base"/>
            <a:r>
              <a:rPr lang="es-ES" sz="2400" dirty="0">
                <a:solidFill>
                  <a:srgbClr val="4E4E4E"/>
                </a:solidFill>
                <a:latin typeface="Lucida Sans Unicode" panose="020B0602030504020204" pitchFamily="34" charset="0"/>
                <a:cs typeface="Lucida Sans Unicode" panose="020B0602030504020204" pitchFamily="34" charset="0"/>
              </a:rPr>
              <a:t>Selecciona la opción </a:t>
            </a:r>
            <a:r>
              <a:rPr lang="es-ES" sz="2400" b="1" dirty="0">
                <a:solidFill>
                  <a:srgbClr val="4E4E4E"/>
                </a:solidFill>
                <a:latin typeface="Lucida Sans Unicode" panose="020B0602030504020204" pitchFamily="34" charset="0"/>
                <a:cs typeface="Lucida Sans Unicode" panose="020B0602030504020204" pitchFamily="34" charset="0"/>
              </a:rPr>
              <a:t>Nuevo grupo</a:t>
            </a:r>
            <a:r>
              <a:rPr lang="es-ES" sz="2400" dirty="0">
                <a:solidFill>
                  <a:srgbClr val="4E4E4E"/>
                </a:solidFill>
                <a:latin typeface="Lucida Sans Unicode" panose="020B0602030504020204" pitchFamily="34" charset="0"/>
                <a:cs typeface="Lucida Sans Unicode" panose="020B0602030504020204" pitchFamily="34" charset="0"/>
              </a:rPr>
              <a:t>.</a:t>
            </a:r>
            <a:endParaRPr lang="es-ES" sz="2400" b="0" i="0" dirty="0">
              <a:solidFill>
                <a:srgbClr val="4E4E4E"/>
              </a:solidFill>
              <a:effectLst/>
              <a:latin typeface="Lucida Sans Unicode" panose="020B0602030504020204" pitchFamily="34" charset="0"/>
              <a:cs typeface="Lucida Sans Unicode" panose="020B0602030504020204" pitchFamily="34" charset="0"/>
            </a:endParaRPr>
          </a:p>
        </p:txBody>
      </p:sp>
      <p:pic>
        <p:nvPicPr>
          <p:cNvPr id="1028" name="Picture 4" descr="Nuevo Grupo"/>
          <p:cNvPicPr>
            <a:picLocks noChangeAspect="1" noChangeArrowheads="1"/>
          </p:cNvPicPr>
          <p:nvPr/>
        </p:nvPicPr>
        <p:blipFill rotWithShape="1">
          <a:blip r:embed="rId5">
            <a:extLst>
              <a:ext uri="{28A0092B-C50C-407E-A947-70E740481C1C}">
                <a14:useLocalDpi xmlns:a14="http://schemas.microsoft.com/office/drawing/2010/main" val="0"/>
              </a:ext>
            </a:extLst>
          </a:blip>
          <a:srcRect r="23782" b="36373"/>
          <a:stretch/>
        </p:blipFill>
        <p:spPr bwMode="auto">
          <a:xfrm>
            <a:off x="7645421" y="4528977"/>
            <a:ext cx="3266893" cy="1533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Flecha derecha 1"/>
          <p:cNvSpPr/>
          <p:nvPr/>
        </p:nvSpPr>
        <p:spPr>
          <a:xfrm>
            <a:off x="7127222" y="2906783"/>
            <a:ext cx="742950" cy="41884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66798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658449" y="367581"/>
            <a:ext cx="10442281" cy="707886"/>
          </a:xfrm>
          <a:prstGeom prst="rect">
            <a:avLst/>
          </a:prstGeom>
          <a:noFill/>
        </p:spPr>
        <p:txBody>
          <a:bodyPr wrap="none">
            <a:spAutoFit/>
          </a:bodyPr>
          <a:lstStyle/>
          <a:p>
            <a:pPr algn="ctr"/>
            <a:r>
              <a:rPr lang="es-ES" sz="4000" b="1" dirty="0">
                <a:solidFill>
                  <a:schemeClr val="bg1"/>
                </a:solidFill>
                <a:latin typeface="Lucida Sans Unicode" panose="020B0602030504020204" pitchFamily="34" charset="0"/>
                <a:cs typeface="Lucida Sans Unicode" panose="020B0602030504020204" pitchFamily="34" charset="0"/>
              </a:rPr>
              <a:t>¿CÓMO CREAR UN GRUPO EN TELEGRAM?</a:t>
            </a:r>
            <a:endParaRPr lang="es-MX" sz="4000" b="1" dirty="0">
              <a:solidFill>
                <a:schemeClr val="bg1"/>
              </a:solidFill>
              <a:latin typeface="Lucida Sans Unicode" panose="020B0602030504020204" pitchFamily="34" charset="0"/>
              <a:cs typeface="Lucida Sans Unicode" panose="020B0602030504020204" pitchFamily="34" charset="0"/>
            </a:endParaRPr>
          </a:p>
        </p:txBody>
      </p:sp>
      <p:sp>
        <p:nvSpPr>
          <p:cNvPr id="2" name="Rectángulo 1"/>
          <p:cNvSpPr/>
          <p:nvPr/>
        </p:nvSpPr>
        <p:spPr>
          <a:xfrm>
            <a:off x="362791" y="1951672"/>
            <a:ext cx="6096000" cy="1477328"/>
          </a:xfrm>
          <a:prstGeom prst="rect">
            <a:avLst/>
          </a:prstGeom>
          <a:ln w="38100">
            <a:solidFill>
              <a:schemeClr val="tx1"/>
            </a:solidFill>
          </a:ln>
        </p:spPr>
        <p:txBody>
          <a:bodyPr>
            <a:spAutoFit/>
          </a:bodyPr>
          <a:lstStyle/>
          <a:p>
            <a:pPr algn="ctr" fontAlgn="base">
              <a:spcAft>
                <a:spcPts val="1200"/>
              </a:spcAft>
            </a:pPr>
            <a:r>
              <a:rPr lang="es-ES" sz="3200" b="1" i="1" u="sng" dirty="0">
                <a:solidFill>
                  <a:srgbClr val="4E4E4E"/>
                </a:solidFill>
                <a:latin typeface="Lucida Sans Unicode" panose="020B0602030504020204" pitchFamily="34" charset="0"/>
                <a:cs typeface="Lucida Sans Unicode" panose="020B0602030504020204" pitchFamily="34" charset="0"/>
              </a:rPr>
              <a:t>Paso 3:</a:t>
            </a:r>
          </a:p>
          <a:p>
            <a:pPr algn="ctr" fontAlgn="base"/>
            <a:r>
              <a:rPr lang="es-ES" sz="2400" dirty="0">
                <a:solidFill>
                  <a:srgbClr val="4E4E4E"/>
                </a:solidFill>
                <a:latin typeface="Lucida Sans Unicode" panose="020B0602030504020204" pitchFamily="34" charset="0"/>
                <a:cs typeface="Lucida Sans Unicode" panose="020B0602030504020204" pitchFamily="34" charset="0"/>
              </a:rPr>
              <a:t>Selecciona los contactos que quieres formen parte del grupo.</a:t>
            </a:r>
            <a:endParaRPr lang="es-ES" sz="2400" b="0" i="0" dirty="0">
              <a:solidFill>
                <a:srgbClr val="4E4E4E"/>
              </a:solidFill>
              <a:effectLst/>
              <a:latin typeface="Lucida Sans Unicode" panose="020B0602030504020204" pitchFamily="34" charset="0"/>
              <a:cs typeface="Lucida Sans Unicode" panose="020B0602030504020204" pitchFamily="34" charset="0"/>
            </a:endParaRPr>
          </a:p>
        </p:txBody>
      </p:sp>
      <p:pic>
        <p:nvPicPr>
          <p:cNvPr id="2050" name="Picture 2" descr="Selecciona los contactos que quieres formen parte del grupo."/>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4570" t="7466" r="17607" b="4756"/>
          <a:stretch/>
        </p:blipFill>
        <p:spPr bwMode="auto">
          <a:xfrm>
            <a:off x="6871179" y="1967221"/>
            <a:ext cx="4711554" cy="3727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ángulo 2"/>
          <p:cNvSpPr/>
          <p:nvPr/>
        </p:nvSpPr>
        <p:spPr>
          <a:xfrm>
            <a:off x="470996" y="3958070"/>
            <a:ext cx="5879590" cy="2092881"/>
          </a:xfrm>
          <a:prstGeom prst="rect">
            <a:avLst/>
          </a:prstGeom>
          <a:ln w="38100">
            <a:solidFill>
              <a:schemeClr val="tx1"/>
            </a:solidFill>
          </a:ln>
        </p:spPr>
        <p:txBody>
          <a:bodyPr wrap="square">
            <a:spAutoFit/>
          </a:bodyPr>
          <a:lstStyle/>
          <a:p>
            <a:pPr algn="ctr" fontAlgn="base">
              <a:lnSpc>
                <a:spcPct val="150000"/>
              </a:lnSpc>
              <a:spcAft>
                <a:spcPts val="1200"/>
              </a:spcAft>
            </a:pPr>
            <a:r>
              <a:rPr lang="es-ES" sz="3200" b="1" i="1" u="sng" dirty="0">
                <a:solidFill>
                  <a:srgbClr val="4E4E4E"/>
                </a:solidFill>
                <a:latin typeface="Lucida Sans Unicode" panose="020B0602030504020204" pitchFamily="34" charset="0"/>
                <a:cs typeface="Lucida Sans Unicode" panose="020B0602030504020204" pitchFamily="34" charset="0"/>
              </a:rPr>
              <a:t>Paso 4:</a:t>
            </a:r>
          </a:p>
          <a:p>
            <a:pPr algn="ctr" fontAlgn="base"/>
            <a:r>
              <a:rPr lang="es-ES" sz="2400" dirty="0">
                <a:solidFill>
                  <a:srgbClr val="4E4E4E"/>
                </a:solidFill>
                <a:latin typeface="Lucida Sans Unicode" panose="020B0602030504020204" pitchFamily="34" charset="0"/>
                <a:cs typeface="Lucida Sans Unicode" panose="020B0602030504020204" pitchFamily="34" charset="0"/>
              </a:rPr>
              <a:t>Para aceptar, pulsa continuar (el</a:t>
            </a:r>
            <a:r>
              <a:rPr lang="es-ES" sz="2400" b="1" dirty="0">
                <a:solidFill>
                  <a:srgbClr val="4E4E4E"/>
                </a:solidFill>
                <a:latin typeface="Lucida Sans Unicode" panose="020B0602030504020204" pitchFamily="34" charset="0"/>
                <a:cs typeface="Lucida Sans Unicode" panose="020B0602030504020204" pitchFamily="34" charset="0"/>
              </a:rPr>
              <a:t> ícono de flecha</a:t>
            </a:r>
            <a:r>
              <a:rPr lang="es-ES" sz="2400" dirty="0">
                <a:solidFill>
                  <a:srgbClr val="4E4E4E"/>
                </a:solidFill>
                <a:latin typeface="Lucida Sans Unicode" panose="020B0602030504020204" pitchFamily="34" charset="0"/>
                <a:cs typeface="Lucida Sans Unicode" panose="020B0602030504020204" pitchFamily="34" charset="0"/>
              </a:rPr>
              <a:t>)que se encuentra en la parte inferior derecha de la pantalla.</a:t>
            </a:r>
            <a:endParaRPr lang="es-ES" sz="2400" b="0" i="0" dirty="0">
              <a:solidFill>
                <a:srgbClr val="4E4E4E"/>
              </a:solidFill>
              <a:effectLst/>
              <a:latin typeface="Lucida Sans Unicode" panose="020B0602030504020204" pitchFamily="34" charset="0"/>
              <a:cs typeface="Lucida Sans Unicode" panose="020B0602030504020204" pitchFamily="34" charset="0"/>
            </a:endParaRPr>
          </a:p>
        </p:txBody>
      </p:sp>
      <p:sp>
        <p:nvSpPr>
          <p:cNvPr id="5" name="Elipse 4"/>
          <p:cNvSpPr/>
          <p:nvPr/>
        </p:nvSpPr>
        <p:spPr>
          <a:xfrm>
            <a:off x="7947596" y="2327868"/>
            <a:ext cx="836024" cy="64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solidFill>
                  <a:srgbClr val="FF0000"/>
                </a:solidFill>
              </a:rPr>
              <a:t>3</a:t>
            </a:r>
          </a:p>
        </p:txBody>
      </p:sp>
      <p:sp>
        <p:nvSpPr>
          <p:cNvPr id="8" name="Elipse 7"/>
          <p:cNvSpPr/>
          <p:nvPr/>
        </p:nvSpPr>
        <p:spPr>
          <a:xfrm>
            <a:off x="10528553" y="3386572"/>
            <a:ext cx="836024" cy="64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solidFill>
                  <a:srgbClr val="FF0000"/>
                </a:solidFill>
              </a:rPr>
              <a:t>4</a:t>
            </a:r>
          </a:p>
        </p:txBody>
      </p:sp>
    </p:spTree>
    <p:extLst>
      <p:ext uri="{BB962C8B-B14F-4D97-AF65-F5344CB8AC3E}">
        <p14:creationId xmlns:p14="http://schemas.microsoft.com/office/powerpoint/2010/main" val="1348815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1177020" y="367581"/>
            <a:ext cx="9405139" cy="646331"/>
          </a:xfrm>
          <a:prstGeom prst="rect">
            <a:avLst/>
          </a:prstGeom>
        </p:spPr>
        <p:txBody>
          <a:bodyPr wrap="none">
            <a:spAutoFit/>
          </a:bodyPr>
          <a:lstStyle/>
          <a:p>
            <a:pPr algn="ctr"/>
            <a:r>
              <a:rPr lang="es-ES" sz="3600" b="1" dirty="0">
                <a:solidFill>
                  <a:schemeClr val="bg1"/>
                </a:solidFill>
                <a:latin typeface="Lucida Sans Unicode" panose="020B0602030504020204" pitchFamily="34" charset="0"/>
                <a:cs typeface="Lucida Sans Unicode" panose="020B0602030504020204" pitchFamily="34" charset="0"/>
              </a:rPr>
              <a:t>¿CÓMO CREAR UN GRUPO EN TELEGRAM?</a:t>
            </a:r>
            <a:endParaRPr lang="es-MX" sz="3600" b="1" dirty="0">
              <a:solidFill>
                <a:schemeClr val="bg1"/>
              </a:solidFill>
              <a:latin typeface="Lucida Sans Unicode" panose="020B0602030504020204" pitchFamily="34" charset="0"/>
              <a:cs typeface="Lucida Sans Unicode" panose="020B0602030504020204" pitchFamily="34" charset="0"/>
            </a:endParaRPr>
          </a:p>
        </p:txBody>
      </p:sp>
      <p:sp>
        <p:nvSpPr>
          <p:cNvPr id="5" name="Rectángulo 4"/>
          <p:cNvSpPr/>
          <p:nvPr/>
        </p:nvSpPr>
        <p:spPr>
          <a:xfrm>
            <a:off x="67112" y="1904052"/>
            <a:ext cx="6096000" cy="1231106"/>
          </a:xfrm>
          <a:prstGeom prst="rect">
            <a:avLst/>
          </a:prstGeom>
          <a:ln w="38100">
            <a:solidFill>
              <a:schemeClr val="tx1"/>
            </a:solidFill>
          </a:ln>
        </p:spPr>
        <p:txBody>
          <a:bodyPr>
            <a:spAutoFit/>
          </a:bodyPr>
          <a:lstStyle/>
          <a:p>
            <a:pPr algn="ctr" fontAlgn="base">
              <a:spcAft>
                <a:spcPts val="1200"/>
              </a:spcAft>
            </a:pPr>
            <a:r>
              <a:rPr lang="es-ES" sz="3600" b="1" i="1" u="sng" dirty="0">
                <a:solidFill>
                  <a:srgbClr val="4E4E4E"/>
                </a:solidFill>
                <a:latin typeface="Lucida Sans Unicode" panose="020B0602030504020204" pitchFamily="34" charset="0"/>
                <a:cs typeface="Lucida Sans Unicode" panose="020B0602030504020204" pitchFamily="34" charset="0"/>
              </a:rPr>
              <a:t>Paso 5:</a:t>
            </a:r>
          </a:p>
          <a:p>
            <a:pPr algn="ctr" fontAlgn="base"/>
            <a:r>
              <a:rPr lang="es-ES" sz="2800" dirty="0">
                <a:solidFill>
                  <a:srgbClr val="4E4E4E"/>
                </a:solidFill>
                <a:latin typeface="Lucida Sans Unicode" panose="020B0602030504020204" pitchFamily="34" charset="0"/>
                <a:cs typeface="Lucida Sans Unicode" panose="020B0602030504020204" pitchFamily="34" charset="0"/>
              </a:rPr>
              <a:t>Añade un nombre al grupo.</a:t>
            </a:r>
            <a:endParaRPr lang="es-ES" sz="2800" b="0" i="0" dirty="0">
              <a:solidFill>
                <a:srgbClr val="4E4E4E"/>
              </a:solidFill>
              <a:effectLst/>
              <a:latin typeface="Lucida Sans Unicode" panose="020B0602030504020204" pitchFamily="34" charset="0"/>
              <a:cs typeface="Lucida Sans Unicode" panose="020B0602030504020204" pitchFamily="34" charset="0"/>
            </a:endParaRPr>
          </a:p>
        </p:txBody>
      </p:sp>
      <p:pic>
        <p:nvPicPr>
          <p:cNvPr id="3074" name="Picture 2" descr="Añade un nombre al grupo."/>
          <p:cNvPicPr>
            <a:picLocks noChangeAspect="1" noChangeArrowheads="1"/>
          </p:cNvPicPr>
          <p:nvPr/>
        </p:nvPicPr>
        <p:blipFill rotWithShape="1">
          <a:blip r:embed="rId4">
            <a:extLst>
              <a:ext uri="{28A0092B-C50C-407E-A947-70E740481C1C}">
                <a14:useLocalDpi xmlns:a14="http://schemas.microsoft.com/office/drawing/2010/main" val="0"/>
              </a:ext>
            </a:extLst>
          </a:blip>
          <a:srcRect l="15225" t="7881" r="16883" b="6269"/>
          <a:stretch/>
        </p:blipFill>
        <p:spPr bwMode="auto">
          <a:xfrm>
            <a:off x="6437587" y="1724297"/>
            <a:ext cx="5458539" cy="4219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67112" y="3967984"/>
            <a:ext cx="6096000" cy="1661993"/>
          </a:xfrm>
          <a:prstGeom prst="rect">
            <a:avLst/>
          </a:prstGeom>
          <a:ln w="38100">
            <a:solidFill>
              <a:schemeClr val="tx1"/>
            </a:solidFill>
          </a:ln>
        </p:spPr>
        <p:txBody>
          <a:bodyPr>
            <a:spAutoFit/>
          </a:bodyPr>
          <a:lstStyle/>
          <a:p>
            <a:pPr algn="ctr" fontAlgn="base">
              <a:spcAft>
                <a:spcPts val="1200"/>
              </a:spcAft>
            </a:pPr>
            <a:r>
              <a:rPr lang="es-ES" sz="3600" b="1" i="1" u="sng" dirty="0">
                <a:solidFill>
                  <a:srgbClr val="4E4E4E"/>
                </a:solidFill>
                <a:latin typeface="Lucida Sans Unicode" panose="020B0602030504020204" pitchFamily="34" charset="0"/>
                <a:cs typeface="Lucida Sans Unicode" panose="020B0602030504020204" pitchFamily="34" charset="0"/>
              </a:rPr>
              <a:t>Paso 6:</a:t>
            </a:r>
          </a:p>
          <a:p>
            <a:pPr fontAlgn="base"/>
            <a:r>
              <a:rPr lang="es-ES" sz="2800" dirty="0">
                <a:solidFill>
                  <a:srgbClr val="4E4E4E"/>
                </a:solidFill>
                <a:latin typeface="Lucida Sans Unicode" panose="020B0602030504020204" pitchFamily="34" charset="0"/>
                <a:cs typeface="Lucida Sans Unicode" panose="020B0602030504020204" pitchFamily="34" charset="0"/>
              </a:rPr>
              <a:t>Para finalizar pulsa el </a:t>
            </a:r>
            <a:r>
              <a:rPr lang="es-ES" sz="2800" b="1" dirty="0">
                <a:solidFill>
                  <a:srgbClr val="4E4E4E"/>
                </a:solidFill>
                <a:latin typeface="Lucida Sans Unicode" panose="020B0602030504020204" pitchFamily="34" charset="0"/>
                <a:cs typeface="Lucida Sans Unicode" panose="020B0602030504020204" pitchFamily="34" charset="0"/>
              </a:rPr>
              <a:t>ícono de aprobación azul</a:t>
            </a:r>
            <a:r>
              <a:rPr lang="es-ES" sz="2800" dirty="0">
                <a:solidFill>
                  <a:srgbClr val="4E4E4E"/>
                </a:solidFill>
                <a:latin typeface="Lucida Sans Unicode" panose="020B0602030504020204" pitchFamily="34" charset="0"/>
                <a:cs typeface="Lucida Sans Unicode" panose="020B0602030504020204" pitchFamily="34" charset="0"/>
              </a:rPr>
              <a:t>.</a:t>
            </a:r>
            <a:endParaRPr lang="es-ES" sz="2800" b="0" i="0" dirty="0">
              <a:solidFill>
                <a:srgbClr val="4E4E4E"/>
              </a:solidFill>
              <a:effectLst/>
              <a:latin typeface="Lucida Sans Unicode" panose="020B0602030504020204" pitchFamily="34" charset="0"/>
              <a:cs typeface="Lucida Sans Unicode" panose="020B0602030504020204" pitchFamily="34" charset="0"/>
            </a:endParaRPr>
          </a:p>
        </p:txBody>
      </p:sp>
      <p:sp>
        <p:nvSpPr>
          <p:cNvPr id="8" name="Elipse 7"/>
          <p:cNvSpPr/>
          <p:nvPr/>
        </p:nvSpPr>
        <p:spPr>
          <a:xfrm>
            <a:off x="7236823" y="1724297"/>
            <a:ext cx="836024" cy="64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solidFill>
                  <a:srgbClr val="FF0000"/>
                </a:solidFill>
              </a:rPr>
              <a:t>5</a:t>
            </a:r>
          </a:p>
        </p:txBody>
      </p:sp>
      <p:sp>
        <p:nvSpPr>
          <p:cNvPr id="9" name="Elipse 8"/>
          <p:cNvSpPr/>
          <p:nvPr/>
        </p:nvSpPr>
        <p:spPr>
          <a:xfrm>
            <a:off x="11060102" y="3347654"/>
            <a:ext cx="836024" cy="64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solidFill>
                  <a:srgbClr val="FF0000"/>
                </a:solidFill>
              </a:rPr>
              <a:t>6</a:t>
            </a:r>
          </a:p>
        </p:txBody>
      </p:sp>
    </p:spTree>
    <p:extLst>
      <p:ext uri="{BB962C8B-B14F-4D97-AF65-F5344CB8AC3E}">
        <p14:creationId xmlns:p14="http://schemas.microsoft.com/office/powerpoint/2010/main" val="3271627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987062" y="381869"/>
            <a:ext cx="10442281" cy="707886"/>
          </a:xfrm>
          <a:prstGeom prst="rect">
            <a:avLst/>
          </a:prstGeom>
          <a:noFill/>
        </p:spPr>
        <p:txBody>
          <a:bodyPr wrap="none">
            <a:spAutoFit/>
          </a:bodyPr>
          <a:lstStyle/>
          <a:p>
            <a:pPr algn="ctr"/>
            <a:r>
              <a:rPr lang="es-ES" sz="4000" b="1" dirty="0">
                <a:solidFill>
                  <a:schemeClr val="bg1"/>
                </a:solidFill>
                <a:latin typeface="Lucida Sans Unicode" panose="020B0602030504020204" pitchFamily="34" charset="0"/>
                <a:cs typeface="Lucida Sans Unicode" panose="020B0602030504020204" pitchFamily="34" charset="0"/>
              </a:rPr>
              <a:t>¿CÓMO CREAR UN GRUPO EN TELEGRAM?</a:t>
            </a:r>
            <a:endParaRPr lang="es-MX" sz="4000" b="1" dirty="0">
              <a:solidFill>
                <a:schemeClr val="bg1"/>
              </a:solidFill>
              <a:latin typeface="Lucida Sans Unicode" panose="020B0602030504020204" pitchFamily="34" charset="0"/>
              <a:cs typeface="Lucida Sans Unicode" panose="020B0602030504020204" pitchFamily="34" charset="0"/>
            </a:endParaRPr>
          </a:p>
        </p:txBody>
      </p:sp>
      <p:pic>
        <p:nvPicPr>
          <p:cNvPr id="4098" name="Picture 2" descr="Grupo creado en Telegram."/>
          <p:cNvPicPr>
            <a:picLocks noChangeAspect="1" noChangeArrowheads="1"/>
          </p:cNvPicPr>
          <p:nvPr/>
        </p:nvPicPr>
        <p:blipFill rotWithShape="1">
          <a:blip r:embed="rId4">
            <a:extLst>
              <a:ext uri="{28A0092B-C50C-407E-A947-70E740481C1C}">
                <a14:useLocalDpi xmlns:a14="http://schemas.microsoft.com/office/drawing/2010/main" val="0"/>
              </a:ext>
            </a:extLst>
          </a:blip>
          <a:srcRect l="29557" t="6857" r="39176" b="8730"/>
          <a:stretch/>
        </p:blipFill>
        <p:spPr bwMode="auto">
          <a:xfrm>
            <a:off x="888628" y="1380565"/>
            <a:ext cx="2661396"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ángulo 1"/>
          <p:cNvSpPr/>
          <p:nvPr/>
        </p:nvSpPr>
        <p:spPr>
          <a:xfrm>
            <a:off x="5175482" y="4656984"/>
            <a:ext cx="5126724" cy="954107"/>
          </a:xfrm>
          <a:prstGeom prst="rect">
            <a:avLst/>
          </a:prstGeom>
        </p:spPr>
        <p:txBody>
          <a:bodyPr wrap="none">
            <a:spAutoFit/>
          </a:bodyPr>
          <a:lstStyle/>
          <a:p>
            <a:pPr algn="ctr"/>
            <a:r>
              <a:rPr lang="es-ES" sz="2800" i="1" u="sng" dirty="0">
                <a:solidFill>
                  <a:srgbClr val="4E4E4E"/>
                </a:solidFill>
                <a:latin typeface="Lucida Sans Unicode" panose="020B0602030504020204" pitchFamily="34" charset="0"/>
                <a:cs typeface="Lucida Sans Unicode" panose="020B0602030504020204" pitchFamily="34" charset="0"/>
              </a:rPr>
              <a:t>¡Y listo! Así de fácil es crear </a:t>
            </a:r>
          </a:p>
          <a:p>
            <a:pPr algn="ctr"/>
            <a:r>
              <a:rPr lang="es-ES" sz="2800" i="1" u="sng" dirty="0">
                <a:solidFill>
                  <a:srgbClr val="4E4E4E"/>
                </a:solidFill>
                <a:latin typeface="Lucida Sans Unicode" panose="020B0602030504020204" pitchFamily="34" charset="0"/>
                <a:cs typeface="Lucida Sans Unicode" panose="020B0602030504020204" pitchFamily="34" charset="0"/>
              </a:rPr>
              <a:t>un grupo en Telegram.</a:t>
            </a:r>
            <a:endParaRPr lang="es-MX" sz="2800" i="1" u="sng" dirty="0">
              <a:latin typeface="Lucida Sans Unicode" panose="020B0602030504020204" pitchFamily="34" charset="0"/>
              <a:cs typeface="Lucida Sans Unicode" panose="020B0602030504020204" pitchFamily="34" charset="0"/>
            </a:endParaRPr>
          </a:p>
        </p:txBody>
      </p:sp>
      <p:pic>
        <p:nvPicPr>
          <p:cNvPr id="6" name="Picture 2" descr="Pin en imágenes">
            <a:extLst>
              <a:ext uri="{FF2B5EF4-FFF2-40B4-BE49-F238E27FC236}">
                <a16:creationId xmlns:a16="http://schemas.microsoft.com/office/drawing/2014/main" id="{FF94712B-809C-4F19-8A6C-7936F767D9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366"/>
          <a:stretch/>
        </p:blipFill>
        <p:spPr bwMode="auto">
          <a:xfrm>
            <a:off x="6964529" y="2108921"/>
            <a:ext cx="1548630" cy="186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30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545754" y="386523"/>
            <a:ext cx="11147603" cy="584775"/>
          </a:xfrm>
          <a:prstGeom prst="rect">
            <a:avLst/>
          </a:prstGeom>
          <a:noFill/>
        </p:spPr>
        <p:txBody>
          <a:bodyPr wrap="none">
            <a:spAutoFit/>
          </a:bodyPr>
          <a:lstStyle/>
          <a:p>
            <a:pPr algn="ctr"/>
            <a:r>
              <a:rPr lang="es-ES" sz="3200" b="1" dirty="0">
                <a:solidFill>
                  <a:schemeClr val="bg1"/>
                </a:solidFill>
                <a:latin typeface="Lucida Sans Unicode" panose="020B0602030504020204" pitchFamily="34" charset="0"/>
                <a:cs typeface="Lucida Sans Unicode" panose="020B0602030504020204" pitchFamily="34" charset="0"/>
              </a:rPr>
              <a:t>TIPS AL MOMENTO DE CREAR UN GRUPO EN TELEGRAM</a:t>
            </a:r>
            <a:endParaRPr lang="es-MX" sz="3200" b="1" dirty="0">
              <a:solidFill>
                <a:schemeClr val="bg1"/>
              </a:solidFill>
              <a:latin typeface="Lucida Sans Unicode" panose="020B0602030504020204" pitchFamily="34" charset="0"/>
              <a:cs typeface="Lucida Sans Unicode" panose="020B0602030504020204" pitchFamily="34" charset="0"/>
            </a:endParaRP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85774" y="2454585"/>
            <a:ext cx="2806226" cy="2806226"/>
          </a:xfrm>
          <a:prstGeom prst="rect">
            <a:avLst/>
          </a:prstGeom>
        </p:spPr>
      </p:pic>
      <p:pic>
        <p:nvPicPr>
          <p:cNvPr id="8" name="Picture 2" descr="Grupo creado en Telegram."/>
          <p:cNvPicPr>
            <a:picLocks noChangeAspect="1" noChangeArrowheads="1"/>
          </p:cNvPicPr>
          <p:nvPr/>
        </p:nvPicPr>
        <p:blipFill rotWithShape="1">
          <a:blip r:embed="rId5">
            <a:extLst>
              <a:ext uri="{28A0092B-C50C-407E-A947-70E740481C1C}">
                <a14:useLocalDpi xmlns:a14="http://schemas.microsoft.com/office/drawing/2010/main" val="0"/>
              </a:ext>
            </a:extLst>
          </a:blip>
          <a:srcRect l="28286" t="5260" r="37793" b="75961"/>
          <a:stretch/>
        </p:blipFill>
        <p:spPr bwMode="auto">
          <a:xfrm>
            <a:off x="723470" y="1460447"/>
            <a:ext cx="2490082" cy="994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Elipse 4"/>
          <p:cNvSpPr/>
          <p:nvPr/>
        </p:nvSpPr>
        <p:spPr>
          <a:xfrm>
            <a:off x="795377" y="1544239"/>
            <a:ext cx="2481943" cy="80989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0" name="Rectángulo 9"/>
          <p:cNvSpPr/>
          <p:nvPr/>
        </p:nvSpPr>
        <p:spPr>
          <a:xfrm>
            <a:off x="3814260" y="1460447"/>
            <a:ext cx="6096000" cy="1477328"/>
          </a:xfrm>
          <a:prstGeom prst="rect">
            <a:avLst/>
          </a:prstGeom>
          <a:ln w="38100">
            <a:solidFill>
              <a:schemeClr val="tx1"/>
            </a:solidFill>
          </a:ln>
        </p:spPr>
        <p:txBody>
          <a:bodyPr>
            <a:spAutoFit/>
          </a:bodyPr>
          <a:lstStyle/>
          <a:p>
            <a:pPr algn="ctr" fontAlgn="base">
              <a:spcAft>
                <a:spcPts val="1200"/>
              </a:spcAft>
            </a:pPr>
            <a:r>
              <a:rPr lang="es-ES" sz="3200" b="1" i="1" u="sng" dirty="0">
                <a:solidFill>
                  <a:srgbClr val="4E4E4E"/>
                </a:solidFill>
                <a:latin typeface="Lucida Sans Unicode" panose="020B0602030504020204" pitchFamily="34" charset="0"/>
                <a:cs typeface="Lucida Sans Unicode" panose="020B0602030504020204" pitchFamily="34" charset="0"/>
              </a:rPr>
              <a:t>Paso 1:</a:t>
            </a:r>
          </a:p>
          <a:p>
            <a:pPr fontAlgn="base"/>
            <a:r>
              <a:rPr lang="es-ES" sz="2400" dirty="0">
                <a:solidFill>
                  <a:srgbClr val="4E4E4E"/>
                </a:solidFill>
                <a:latin typeface="Lucida Sans Unicode" panose="020B0602030504020204" pitchFamily="34" charset="0"/>
                <a:cs typeface="Lucida Sans Unicode" panose="020B0602030504020204" pitchFamily="34" charset="0"/>
              </a:rPr>
              <a:t>DA CLIC O PRESIONA EL NOMBRE DEL GRUPO</a:t>
            </a:r>
            <a:endParaRPr lang="es-ES" sz="2400" b="0" i="0" dirty="0">
              <a:solidFill>
                <a:srgbClr val="4E4E4E"/>
              </a:solidFill>
              <a:effectLst/>
              <a:latin typeface="Lucida Sans Unicode" panose="020B0602030504020204" pitchFamily="34" charset="0"/>
              <a:cs typeface="Lucida Sans Unicode" panose="020B0602030504020204" pitchFamily="34" charset="0"/>
            </a:endParaRPr>
          </a:p>
        </p:txBody>
      </p:sp>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t="4562" b="59918"/>
          <a:stretch/>
        </p:blipFill>
        <p:spPr>
          <a:xfrm>
            <a:off x="160873" y="4067076"/>
            <a:ext cx="3165231" cy="2435929"/>
          </a:xfrm>
          <a:prstGeom prst="rect">
            <a:avLst/>
          </a:prstGeom>
          <a:ln>
            <a:noFill/>
          </a:ln>
          <a:effectLst>
            <a:outerShdw blurRad="292100" dist="139700" dir="2700000" algn="tl" rotWithShape="0">
              <a:srgbClr val="333333">
                <a:alpha val="65000"/>
              </a:srgbClr>
            </a:outerShdw>
          </a:effectLst>
        </p:spPr>
      </p:pic>
      <p:sp>
        <p:nvSpPr>
          <p:cNvPr id="14" name="Rectángulo 13"/>
          <p:cNvSpPr/>
          <p:nvPr/>
        </p:nvSpPr>
        <p:spPr>
          <a:xfrm>
            <a:off x="3814260" y="4067076"/>
            <a:ext cx="6096000" cy="1107996"/>
          </a:xfrm>
          <a:prstGeom prst="rect">
            <a:avLst/>
          </a:prstGeom>
          <a:ln w="38100">
            <a:solidFill>
              <a:schemeClr val="tx1"/>
            </a:solidFill>
          </a:ln>
        </p:spPr>
        <p:txBody>
          <a:bodyPr>
            <a:spAutoFit/>
          </a:bodyPr>
          <a:lstStyle/>
          <a:p>
            <a:pPr algn="ctr" fontAlgn="base">
              <a:spcAft>
                <a:spcPts val="1200"/>
              </a:spcAft>
            </a:pPr>
            <a:r>
              <a:rPr lang="es-ES" sz="3200" b="1" i="1" u="sng" dirty="0">
                <a:solidFill>
                  <a:srgbClr val="4E4E4E"/>
                </a:solidFill>
                <a:latin typeface="Lucida Sans Unicode" panose="020B0602030504020204" pitchFamily="34" charset="0"/>
                <a:cs typeface="Lucida Sans Unicode" panose="020B0602030504020204" pitchFamily="34" charset="0"/>
              </a:rPr>
              <a:t>Paso 2:</a:t>
            </a:r>
          </a:p>
          <a:p>
            <a:pPr fontAlgn="base"/>
            <a:r>
              <a:rPr lang="es-ES" sz="2400" dirty="0">
                <a:solidFill>
                  <a:srgbClr val="4E4E4E"/>
                </a:solidFill>
                <a:latin typeface="Lucida Sans Unicode" panose="020B0602030504020204" pitchFamily="34" charset="0"/>
                <a:cs typeface="Lucida Sans Unicode" panose="020B0602030504020204" pitchFamily="34" charset="0"/>
              </a:rPr>
              <a:t>DA CLIC O PRESIONA EL LÁPIZ(EDITAR)</a:t>
            </a:r>
            <a:endParaRPr lang="es-ES" sz="2400" b="0" i="0" dirty="0">
              <a:solidFill>
                <a:srgbClr val="4E4E4E"/>
              </a:solidFill>
              <a:effectLst/>
              <a:latin typeface="Lucida Sans Unicode" panose="020B0602030504020204" pitchFamily="34" charset="0"/>
              <a:cs typeface="Lucida Sans Unicode" panose="020B0602030504020204" pitchFamily="34" charset="0"/>
            </a:endParaRPr>
          </a:p>
        </p:txBody>
      </p:sp>
      <p:sp>
        <p:nvSpPr>
          <p:cNvPr id="15" name="Elipse 14"/>
          <p:cNvSpPr/>
          <p:nvPr/>
        </p:nvSpPr>
        <p:spPr>
          <a:xfrm>
            <a:off x="2036348" y="4053256"/>
            <a:ext cx="1361320" cy="48015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Tree>
    <p:extLst>
      <p:ext uri="{BB962C8B-B14F-4D97-AF65-F5344CB8AC3E}">
        <p14:creationId xmlns:p14="http://schemas.microsoft.com/office/powerpoint/2010/main" val="1960493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659516" y="184746"/>
            <a:ext cx="11147603" cy="584775"/>
          </a:xfrm>
          <a:prstGeom prst="rect">
            <a:avLst/>
          </a:prstGeom>
          <a:noFill/>
        </p:spPr>
        <p:txBody>
          <a:bodyPr wrap="none">
            <a:spAutoFit/>
          </a:bodyPr>
          <a:lstStyle/>
          <a:p>
            <a:pPr algn="ctr"/>
            <a:r>
              <a:rPr lang="es-ES" sz="3200" b="1" dirty="0">
                <a:solidFill>
                  <a:schemeClr val="bg1"/>
                </a:solidFill>
                <a:latin typeface="Lucida Sans Unicode" panose="020B0602030504020204" pitchFamily="34" charset="0"/>
                <a:cs typeface="Lucida Sans Unicode" panose="020B0602030504020204" pitchFamily="34" charset="0"/>
              </a:rPr>
              <a:t>TIPS AL MOMENTO DE CREAR UN GRUPO EN TELEGRAM</a:t>
            </a:r>
            <a:endParaRPr lang="es-MX" sz="3200" b="1" dirty="0">
              <a:solidFill>
                <a:schemeClr val="bg1"/>
              </a:solidFill>
              <a:latin typeface="Lucida Sans Unicode" panose="020B0602030504020204" pitchFamily="34" charset="0"/>
              <a:cs typeface="Lucida Sans Unicode" panose="020B0602030504020204" pitchFamily="34" charset="0"/>
            </a:endParaRP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89732" y="3012955"/>
            <a:ext cx="2140242" cy="2140242"/>
          </a:xfrm>
          <a:prstGeom prst="rect">
            <a:avLst/>
          </a:prstGeom>
        </p:spPr>
      </p:pic>
      <p:sp>
        <p:nvSpPr>
          <p:cNvPr id="12" name="Rectángulo 11"/>
          <p:cNvSpPr/>
          <p:nvPr/>
        </p:nvSpPr>
        <p:spPr>
          <a:xfrm>
            <a:off x="6493079" y="948916"/>
            <a:ext cx="4668530" cy="830997"/>
          </a:xfrm>
          <a:prstGeom prst="rect">
            <a:avLst/>
          </a:prstGeom>
          <a:ln w="38100">
            <a:solidFill>
              <a:schemeClr val="tx1"/>
            </a:solidFill>
          </a:ln>
        </p:spPr>
        <p:txBody>
          <a:bodyPr wrap="square">
            <a:spAutoFit/>
          </a:bodyPr>
          <a:lstStyle/>
          <a:p>
            <a:pPr algn="ctr" fontAlgn="base"/>
            <a:r>
              <a:rPr lang="es-ES" sz="2400" b="1" i="1" u="sng" dirty="0">
                <a:latin typeface="Lucida Sans Unicode" panose="020B0602030504020204" pitchFamily="34" charset="0"/>
                <a:cs typeface="Lucida Sans Unicode" panose="020B0602030504020204" pitchFamily="34" charset="0"/>
              </a:rPr>
              <a:t>Paso 4:</a:t>
            </a:r>
          </a:p>
          <a:p>
            <a:pPr algn="ctr" fontAlgn="base"/>
            <a:r>
              <a:rPr lang="es-ES" sz="2400" dirty="0">
                <a:latin typeface="Lucida Sans Unicode" panose="020B0602030504020204" pitchFamily="34" charset="0"/>
                <a:cs typeface="Lucida Sans Unicode" panose="020B0602030504020204" pitchFamily="34" charset="0"/>
              </a:rPr>
              <a:t>CONFIGURAR LOS PERMISOS</a:t>
            </a:r>
            <a:endParaRPr lang="es-ES" sz="2400" b="0" i="0" dirty="0">
              <a:effectLst/>
              <a:latin typeface="Lucida Sans Unicode" panose="020B0602030504020204" pitchFamily="34" charset="0"/>
              <a:cs typeface="Lucida Sans Unicode" panose="020B0602030504020204" pitchFamily="34" charset="0"/>
            </a:endParaRPr>
          </a:p>
        </p:txBody>
      </p:sp>
      <p:pic>
        <p:nvPicPr>
          <p:cNvPr id="2" name="Imagen 1"/>
          <p:cNvPicPr>
            <a:picLocks noChangeAspect="1"/>
          </p:cNvPicPr>
          <p:nvPr/>
        </p:nvPicPr>
        <p:blipFill rotWithShape="1">
          <a:blip r:embed="rId5" cstate="hqprint">
            <a:extLst>
              <a:ext uri="{28A0092B-C50C-407E-A947-70E740481C1C}">
                <a14:useLocalDpi xmlns:a14="http://schemas.microsoft.com/office/drawing/2010/main" val="0"/>
              </a:ext>
            </a:extLst>
          </a:blip>
          <a:srcRect t="3811" b="10094"/>
          <a:stretch/>
        </p:blipFill>
        <p:spPr>
          <a:xfrm>
            <a:off x="7743170" y="1889807"/>
            <a:ext cx="2548332" cy="4753652"/>
          </a:xfrm>
          <a:prstGeom prst="rect">
            <a:avLst/>
          </a:prstGeom>
        </p:spPr>
      </p:pic>
      <p:pic>
        <p:nvPicPr>
          <p:cNvPr id="11" name="Imagen 10"/>
          <p:cNvPicPr>
            <a:picLocks noChangeAspect="1"/>
          </p:cNvPicPr>
          <p:nvPr/>
        </p:nvPicPr>
        <p:blipFill rotWithShape="1">
          <a:blip r:embed="rId6" cstate="hqprint">
            <a:extLst>
              <a:ext uri="{28A0092B-C50C-407E-A947-70E740481C1C}">
                <a14:useLocalDpi xmlns:a14="http://schemas.microsoft.com/office/drawing/2010/main" val="0"/>
              </a:ext>
            </a:extLst>
          </a:blip>
          <a:srcRect t="4143" b="5191"/>
          <a:stretch/>
        </p:blipFill>
        <p:spPr>
          <a:xfrm>
            <a:off x="1722110" y="1906465"/>
            <a:ext cx="2517277" cy="4945051"/>
          </a:xfrm>
          <a:prstGeom prst="rect">
            <a:avLst/>
          </a:prstGeom>
        </p:spPr>
      </p:pic>
      <p:sp>
        <p:nvSpPr>
          <p:cNvPr id="13" name="Rectángulo 12"/>
          <p:cNvSpPr/>
          <p:nvPr/>
        </p:nvSpPr>
        <p:spPr>
          <a:xfrm>
            <a:off x="1864047" y="934673"/>
            <a:ext cx="2250179" cy="830997"/>
          </a:xfrm>
          <a:prstGeom prst="rect">
            <a:avLst/>
          </a:prstGeom>
          <a:ln w="38100">
            <a:solidFill>
              <a:schemeClr val="tx1"/>
            </a:solidFill>
          </a:ln>
        </p:spPr>
        <p:txBody>
          <a:bodyPr wrap="square">
            <a:spAutoFit/>
          </a:bodyPr>
          <a:lstStyle/>
          <a:p>
            <a:pPr algn="ctr" fontAlgn="base"/>
            <a:r>
              <a:rPr lang="es-ES" sz="2400" b="1" i="1" u="sng" dirty="0">
                <a:latin typeface="Lucida Sans Unicode" panose="020B0602030504020204" pitchFamily="34" charset="0"/>
                <a:cs typeface="Lucida Sans Unicode" panose="020B0602030504020204" pitchFamily="34" charset="0"/>
              </a:rPr>
              <a:t>Paso 3:</a:t>
            </a:r>
          </a:p>
          <a:p>
            <a:pPr algn="ctr" fontAlgn="base"/>
            <a:r>
              <a:rPr lang="es-ES" sz="2400" dirty="0">
                <a:latin typeface="Lucida Sans Unicode" panose="020B0602030504020204" pitchFamily="34" charset="0"/>
                <a:cs typeface="Lucida Sans Unicode" panose="020B0602030504020204" pitchFamily="34" charset="0"/>
              </a:rPr>
              <a:t>PERMISOS</a:t>
            </a:r>
            <a:endParaRPr lang="es-ES" sz="2400" b="0" i="0" dirty="0">
              <a:effectLst/>
              <a:latin typeface="Lucida Sans Unicode" panose="020B0602030504020204" pitchFamily="34" charset="0"/>
              <a:cs typeface="Lucida Sans Unicode" panose="020B0602030504020204" pitchFamily="34" charset="0"/>
            </a:endParaRPr>
          </a:p>
        </p:txBody>
      </p:sp>
      <p:sp>
        <p:nvSpPr>
          <p:cNvPr id="14" name="Elipse 13"/>
          <p:cNvSpPr/>
          <p:nvPr/>
        </p:nvSpPr>
        <p:spPr>
          <a:xfrm>
            <a:off x="1519566" y="5402510"/>
            <a:ext cx="2939143" cy="4772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Tree>
    <p:extLst>
      <p:ext uri="{BB962C8B-B14F-4D97-AF65-F5344CB8AC3E}">
        <p14:creationId xmlns:p14="http://schemas.microsoft.com/office/powerpoint/2010/main" val="1467270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512749" y="367581"/>
            <a:ext cx="11147603" cy="584775"/>
          </a:xfrm>
          <a:prstGeom prst="rect">
            <a:avLst/>
          </a:prstGeom>
          <a:noFill/>
        </p:spPr>
        <p:txBody>
          <a:bodyPr wrap="none">
            <a:spAutoFit/>
          </a:bodyPr>
          <a:lstStyle/>
          <a:p>
            <a:pPr algn="ctr"/>
            <a:r>
              <a:rPr lang="es-ES" sz="3200" b="1" dirty="0">
                <a:solidFill>
                  <a:schemeClr val="bg1"/>
                </a:solidFill>
                <a:latin typeface="Lucida Sans Unicode" panose="020B0602030504020204" pitchFamily="34" charset="0"/>
                <a:cs typeface="Lucida Sans Unicode" panose="020B0602030504020204" pitchFamily="34" charset="0"/>
              </a:rPr>
              <a:t>TIPS AL MOMENTO DE CREAR UN GRUPO EN TELEGRAM</a:t>
            </a:r>
            <a:endParaRPr lang="es-MX" sz="3200" b="1" dirty="0">
              <a:solidFill>
                <a:schemeClr val="bg1"/>
              </a:solidFill>
              <a:latin typeface="Lucida Sans Unicode" panose="020B0602030504020204" pitchFamily="34" charset="0"/>
              <a:cs typeface="Lucida Sans Unicode" panose="020B0602030504020204" pitchFamily="34" charset="0"/>
            </a:endParaRP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72575" y="2726546"/>
            <a:ext cx="2119557" cy="2119557"/>
          </a:xfrm>
          <a:prstGeom prst="rect">
            <a:avLst/>
          </a:prstGeom>
        </p:spPr>
      </p:pic>
      <p:sp>
        <p:nvSpPr>
          <p:cNvPr id="12" name="Rectángulo 11"/>
          <p:cNvSpPr/>
          <p:nvPr/>
        </p:nvSpPr>
        <p:spPr>
          <a:xfrm>
            <a:off x="3574268" y="1212332"/>
            <a:ext cx="6096000" cy="892552"/>
          </a:xfrm>
          <a:prstGeom prst="rect">
            <a:avLst/>
          </a:prstGeom>
          <a:ln w="38100">
            <a:solidFill>
              <a:schemeClr val="tx1"/>
            </a:solidFill>
          </a:ln>
        </p:spPr>
        <p:txBody>
          <a:bodyPr>
            <a:spAutoFit/>
          </a:bodyPr>
          <a:lstStyle/>
          <a:p>
            <a:pPr algn="ctr" fontAlgn="base"/>
            <a:r>
              <a:rPr lang="es-ES" sz="2800" b="1" i="1" u="sng" dirty="0">
                <a:solidFill>
                  <a:srgbClr val="4E4E4E"/>
                </a:solidFill>
                <a:latin typeface="Lucida Sans Unicode" panose="020B0602030504020204" pitchFamily="34" charset="0"/>
                <a:cs typeface="Lucida Sans Unicode" panose="020B0602030504020204" pitchFamily="34" charset="0"/>
              </a:rPr>
              <a:t>Paso 1:</a:t>
            </a:r>
          </a:p>
          <a:p>
            <a:pPr algn="ctr" fontAlgn="base"/>
            <a:r>
              <a:rPr lang="es-ES" sz="2400" dirty="0">
                <a:solidFill>
                  <a:srgbClr val="4E4E4E"/>
                </a:solidFill>
                <a:latin typeface="Lucida Sans Unicode" panose="020B0602030504020204" pitchFamily="34" charset="0"/>
                <a:cs typeface="Lucida Sans Unicode" panose="020B0602030504020204" pitchFamily="34" charset="0"/>
              </a:rPr>
              <a:t>CONFIGURAR ADMINISTRADORES</a:t>
            </a:r>
            <a:endParaRPr lang="es-ES" sz="2400" b="0" i="0" dirty="0">
              <a:solidFill>
                <a:srgbClr val="4E4E4E"/>
              </a:solidFill>
              <a:effectLst/>
              <a:latin typeface="Lucida Sans Unicode" panose="020B0602030504020204" pitchFamily="34" charset="0"/>
              <a:cs typeface="Lucida Sans Unicode" panose="020B0602030504020204" pitchFamily="34" charset="0"/>
            </a:endParaRPr>
          </a:p>
        </p:txBody>
      </p:sp>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b="58324"/>
          <a:stretch/>
        </p:blipFill>
        <p:spPr>
          <a:xfrm>
            <a:off x="4921948" y="2357243"/>
            <a:ext cx="3165231" cy="2858165"/>
          </a:xfrm>
          <a:prstGeom prst="rect">
            <a:avLst/>
          </a:prstGeom>
        </p:spPr>
      </p:pic>
      <p:pic>
        <p:nvPicPr>
          <p:cNvPr id="11" name="Imagen 10"/>
          <p:cNvPicPr>
            <a:picLocks noChangeAspect="1"/>
          </p:cNvPicPr>
          <p:nvPr/>
        </p:nvPicPr>
        <p:blipFill rotWithShape="1">
          <a:blip r:embed="rId6" cstate="hqprint">
            <a:extLst>
              <a:ext uri="{28A0092B-C50C-407E-A947-70E740481C1C}">
                <a14:useLocalDpi xmlns:a14="http://schemas.microsoft.com/office/drawing/2010/main" val="0"/>
              </a:ext>
            </a:extLst>
          </a:blip>
          <a:srcRect t="4143" b="5191"/>
          <a:stretch/>
        </p:blipFill>
        <p:spPr>
          <a:xfrm>
            <a:off x="754333" y="2104884"/>
            <a:ext cx="2356849" cy="4629900"/>
          </a:xfrm>
          <a:prstGeom prst="rect">
            <a:avLst/>
          </a:prstGeom>
        </p:spPr>
      </p:pic>
      <p:sp>
        <p:nvSpPr>
          <p:cNvPr id="13" name="Elipse 12"/>
          <p:cNvSpPr/>
          <p:nvPr/>
        </p:nvSpPr>
        <p:spPr>
          <a:xfrm>
            <a:off x="629239" y="5924887"/>
            <a:ext cx="2481943" cy="80989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4" name="Elipse 13"/>
          <p:cNvSpPr/>
          <p:nvPr/>
        </p:nvSpPr>
        <p:spPr>
          <a:xfrm>
            <a:off x="4845580" y="4553286"/>
            <a:ext cx="2481943" cy="80989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Tree>
    <p:extLst>
      <p:ext uri="{BB962C8B-B14F-4D97-AF65-F5344CB8AC3E}">
        <p14:creationId xmlns:p14="http://schemas.microsoft.com/office/powerpoint/2010/main" val="3211572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64349" y="5509995"/>
            <a:ext cx="713886" cy="1249510"/>
          </a:xfrm>
          <a:prstGeom prst="rect">
            <a:avLst/>
          </a:prstGeom>
        </p:spPr>
      </p:pic>
      <p:sp>
        <p:nvSpPr>
          <p:cNvPr id="1024" name="Rectángulo 1023"/>
          <p:cNvSpPr/>
          <p:nvPr/>
        </p:nvSpPr>
        <p:spPr>
          <a:xfrm>
            <a:off x="426906" y="236690"/>
            <a:ext cx="11320728" cy="584775"/>
          </a:xfrm>
          <a:prstGeom prst="rect">
            <a:avLst/>
          </a:prstGeom>
          <a:noFill/>
        </p:spPr>
        <p:txBody>
          <a:bodyPr wrap="none">
            <a:spAutoFit/>
          </a:bodyPr>
          <a:lstStyle/>
          <a:p>
            <a:pPr algn="ctr"/>
            <a:r>
              <a:rPr lang="es-ES" sz="3200" b="1" dirty="0">
                <a:solidFill>
                  <a:schemeClr val="bg1"/>
                </a:solidFill>
                <a:latin typeface="Lucida Sans Unicode" panose="020B0602030504020204" pitchFamily="34" charset="0"/>
                <a:cs typeface="Lucida Sans Unicode" panose="020B0602030504020204" pitchFamily="34" charset="0"/>
              </a:rPr>
              <a:t>TIPS AL MOMENTO DE CREAR UN GRUPO EN TELEGRAM?</a:t>
            </a:r>
            <a:endParaRPr lang="es-MX" sz="3200" b="1" dirty="0">
              <a:solidFill>
                <a:schemeClr val="bg1"/>
              </a:solidFill>
              <a:latin typeface="Lucida Sans Unicode" panose="020B0602030504020204" pitchFamily="34" charset="0"/>
              <a:cs typeface="Lucida Sans Unicode" panose="020B0602030504020204" pitchFamily="34" charset="0"/>
            </a:endParaRP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84224" y="723250"/>
            <a:ext cx="1818613" cy="1818613"/>
          </a:xfrm>
          <a:prstGeom prst="rect">
            <a:avLst/>
          </a:prstGeom>
        </p:spPr>
      </p:pic>
      <p:sp>
        <p:nvSpPr>
          <p:cNvPr id="12" name="Rectángulo 11"/>
          <p:cNvSpPr/>
          <p:nvPr/>
        </p:nvSpPr>
        <p:spPr>
          <a:xfrm>
            <a:off x="2991652" y="935484"/>
            <a:ext cx="6850610" cy="830997"/>
          </a:xfrm>
          <a:prstGeom prst="rect">
            <a:avLst/>
          </a:prstGeom>
          <a:ln w="38100">
            <a:solidFill>
              <a:schemeClr val="tx1"/>
            </a:solidFill>
          </a:ln>
        </p:spPr>
        <p:txBody>
          <a:bodyPr wrap="square">
            <a:spAutoFit/>
          </a:bodyPr>
          <a:lstStyle/>
          <a:p>
            <a:pPr algn="ctr" fontAlgn="base"/>
            <a:r>
              <a:rPr lang="es-ES" sz="2400" b="1" i="1" u="sng" dirty="0">
                <a:solidFill>
                  <a:srgbClr val="4E4E4E"/>
                </a:solidFill>
                <a:latin typeface="Lucida Sans Unicode" panose="020B0602030504020204" pitchFamily="34" charset="0"/>
                <a:cs typeface="Lucida Sans Unicode" panose="020B0602030504020204" pitchFamily="34" charset="0"/>
              </a:rPr>
              <a:t>Paso 2:</a:t>
            </a:r>
          </a:p>
          <a:p>
            <a:pPr algn="ctr" fontAlgn="base"/>
            <a:r>
              <a:rPr lang="es-ES" sz="2400" dirty="0">
                <a:solidFill>
                  <a:srgbClr val="4E4E4E"/>
                </a:solidFill>
                <a:latin typeface="Lucida Sans Unicode" panose="020B0602030504020204" pitchFamily="34" charset="0"/>
                <a:cs typeface="Lucida Sans Unicode" panose="020B0602030504020204" pitchFamily="34" charset="0"/>
              </a:rPr>
              <a:t>PRIVILEGIOS DE LOS ADMINISTRADORES</a:t>
            </a:r>
            <a:endParaRPr lang="es-ES" sz="2400" b="0" i="0" dirty="0">
              <a:solidFill>
                <a:srgbClr val="4E4E4E"/>
              </a:solidFill>
              <a:effectLst/>
              <a:latin typeface="Lucida Sans Unicode" panose="020B0602030504020204" pitchFamily="34" charset="0"/>
              <a:cs typeface="Lucida Sans Unicode" panose="020B0602030504020204" pitchFamily="34" charset="0"/>
            </a:endParaRPr>
          </a:p>
        </p:txBody>
      </p:sp>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t="4762" b="20761"/>
          <a:stretch/>
        </p:blipFill>
        <p:spPr>
          <a:xfrm>
            <a:off x="6320829" y="1882078"/>
            <a:ext cx="3030426" cy="4890142"/>
          </a:xfrm>
          <a:prstGeom prst="rect">
            <a:avLst/>
          </a:prstGeom>
          <a:ln>
            <a:noFill/>
          </a:ln>
          <a:effectLst>
            <a:outerShdw blurRad="292100" dist="139700" dir="2700000" algn="tl" rotWithShape="0">
              <a:srgbClr val="333333">
                <a:alpha val="65000"/>
              </a:srgbClr>
            </a:outerShdw>
          </a:effectLst>
        </p:spPr>
      </p:pic>
      <p:pic>
        <p:nvPicPr>
          <p:cNvPr id="2" name="Imagen 1"/>
          <p:cNvPicPr>
            <a:picLocks noChangeAspect="1"/>
          </p:cNvPicPr>
          <p:nvPr/>
        </p:nvPicPr>
        <p:blipFill rotWithShape="1">
          <a:blip r:embed="rId6" cstate="print">
            <a:extLst>
              <a:ext uri="{28A0092B-C50C-407E-A947-70E740481C1C}">
                <a14:useLocalDpi xmlns:a14="http://schemas.microsoft.com/office/drawing/2010/main" val="0"/>
              </a:ext>
            </a:extLst>
          </a:blip>
          <a:srcRect b="49672"/>
          <a:stretch/>
        </p:blipFill>
        <p:spPr>
          <a:xfrm>
            <a:off x="1953280" y="2471064"/>
            <a:ext cx="3165231" cy="3451452"/>
          </a:xfrm>
          <a:prstGeom prst="rect">
            <a:avLst/>
          </a:prstGeom>
          <a:ln>
            <a:noFill/>
          </a:ln>
          <a:effectLst>
            <a:outerShdw blurRad="292100" dist="139700" dir="2700000" algn="tl" rotWithShape="0">
              <a:srgbClr val="333333">
                <a:alpha val="65000"/>
              </a:srgbClr>
            </a:outerShdw>
          </a:effectLst>
        </p:spPr>
      </p:pic>
      <p:sp>
        <p:nvSpPr>
          <p:cNvPr id="8" name="Elipse 7"/>
          <p:cNvSpPr/>
          <p:nvPr/>
        </p:nvSpPr>
        <p:spPr>
          <a:xfrm>
            <a:off x="1812081" y="5124015"/>
            <a:ext cx="2481943" cy="8098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Tree>
    <p:extLst>
      <p:ext uri="{BB962C8B-B14F-4D97-AF65-F5344CB8AC3E}">
        <p14:creationId xmlns:p14="http://schemas.microsoft.com/office/powerpoint/2010/main" val="131172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625311" y="367581"/>
            <a:ext cx="10922478" cy="646331"/>
          </a:xfrm>
          <a:prstGeom prst="rect">
            <a:avLst/>
          </a:prstGeom>
          <a:noFill/>
        </p:spPr>
        <p:txBody>
          <a:bodyPr wrap="none">
            <a:spAutoFit/>
          </a:bodyPr>
          <a:lstStyle/>
          <a:p>
            <a:pPr algn="ctr"/>
            <a:r>
              <a:rPr lang="es-ES" sz="3600" b="1" dirty="0">
                <a:solidFill>
                  <a:schemeClr val="bg1"/>
                </a:solidFill>
                <a:latin typeface="Monserrat "/>
              </a:rPr>
              <a:t>TIPS AL MOMENTO DE CREAR UN GRUPO EN TELEGRAM</a:t>
            </a:r>
            <a:endParaRPr lang="es-MX" sz="3600" b="1" dirty="0">
              <a:solidFill>
                <a:schemeClr val="bg1"/>
              </a:solidFill>
              <a:latin typeface="Monserrat "/>
            </a:endParaRP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15500" y="2835574"/>
            <a:ext cx="2119557" cy="2119557"/>
          </a:xfrm>
          <a:prstGeom prst="rect">
            <a:avLst/>
          </a:prstGeom>
        </p:spPr>
      </p:pic>
      <p:sp>
        <p:nvSpPr>
          <p:cNvPr id="12" name="Rectángulo 11"/>
          <p:cNvSpPr/>
          <p:nvPr/>
        </p:nvSpPr>
        <p:spPr>
          <a:xfrm>
            <a:off x="4016057" y="1127874"/>
            <a:ext cx="2450144" cy="892552"/>
          </a:xfrm>
          <a:prstGeom prst="rect">
            <a:avLst/>
          </a:prstGeom>
          <a:ln w="38100">
            <a:solidFill>
              <a:schemeClr val="tx1"/>
            </a:solidFill>
          </a:ln>
        </p:spPr>
        <p:txBody>
          <a:bodyPr wrap="square">
            <a:spAutoFit/>
          </a:bodyPr>
          <a:lstStyle/>
          <a:p>
            <a:pPr algn="ctr" fontAlgn="base"/>
            <a:r>
              <a:rPr lang="es-ES" sz="2800" b="1" i="1" u="sng" dirty="0">
                <a:solidFill>
                  <a:srgbClr val="4E4E4E"/>
                </a:solidFill>
                <a:latin typeface="Source Sans Pro"/>
              </a:rPr>
              <a:t>Paso 1:</a:t>
            </a:r>
          </a:p>
          <a:p>
            <a:pPr algn="ctr" fontAlgn="base"/>
            <a:r>
              <a:rPr lang="es-ES" sz="2400" dirty="0">
                <a:solidFill>
                  <a:srgbClr val="4E4E4E"/>
                </a:solidFill>
                <a:latin typeface="source sans pro"/>
              </a:rPr>
              <a:t>CREAR TEMAS</a:t>
            </a:r>
            <a:endParaRPr lang="es-ES" sz="2400" b="0" i="0" dirty="0">
              <a:solidFill>
                <a:srgbClr val="4E4E4E"/>
              </a:solidFill>
              <a:effectLst/>
              <a:latin typeface="source sans pro"/>
            </a:endParaRPr>
          </a:p>
        </p:txBody>
      </p:sp>
      <p:pic>
        <p:nvPicPr>
          <p:cNvPr id="5" name="Imagen 4">
            <a:extLst>
              <a:ext uri="{FF2B5EF4-FFF2-40B4-BE49-F238E27FC236}">
                <a16:creationId xmlns:a16="http://schemas.microsoft.com/office/drawing/2014/main" id="{5D8A7002-8356-4244-9332-CC17F00F508B}"/>
              </a:ext>
            </a:extLst>
          </p:cNvPr>
          <p:cNvPicPr>
            <a:picLocks noChangeAspect="1"/>
          </p:cNvPicPr>
          <p:nvPr/>
        </p:nvPicPr>
        <p:blipFill rotWithShape="1">
          <a:blip r:embed="rId5">
            <a:extLst>
              <a:ext uri="{28A0092B-C50C-407E-A947-70E740481C1C}">
                <a14:useLocalDpi xmlns:a14="http://schemas.microsoft.com/office/drawing/2010/main" val="0"/>
              </a:ext>
            </a:extLst>
          </a:blip>
          <a:srcRect t="4330"/>
          <a:stretch/>
        </p:blipFill>
        <p:spPr>
          <a:xfrm>
            <a:off x="805637" y="1943115"/>
            <a:ext cx="2298122" cy="4885764"/>
          </a:xfrm>
          <a:prstGeom prst="rect">
            <a:avLst/>
          </a:prstGeom>
          <a:ln>
            <a:noFill/>
          </a:ln>
          <a:effectLst>
            <a:outerShdw blurRad="292100" dist="139700" dir="2700000" algn="tl" rotWithShape="0">
              <a:srgbClr val="333333">
                <a:alpha val="65000"/>
              </a:srgbClr>
            </a:outerShdw>
          </a:effectLst>
        </p:spPr>
      </p:pic>
      <p:sp>
        <p:nvSpPr>
          <p:cNvPr id="13" name="Elipse 12"/>
          <p:cNvSpPr/>
          <p:nvPr/>
        </p:nvSpPr>
        <p:spPr>
          <a:xfrm>
            <a:off x="652992" y="3981048"/>
            <a:ext cx="2481943" cy="10321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sp>
        <p:nvSpPr>
          <p:cNvPr id="14" name="Elipse 13"/>
          <p:cNvSpPr/>
          <p:nvPr/>
        </p:nvSpPr>
        <p:spPr>
          <a:xfrm>
            <a:off x="774461" y="2241271"/>
            <a:ext cx="650532" cy="6717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pic>
        <p:nvPicPr>
          <p:cNvPr id="8" name="Imagen 7">
            <a:extLst>
              <a:ext uri="{FF2B5EF4-FFF2-40B4-BE49-F238E27FC236}">
                <a16:creationId xmlns:a16="http://schemas.microsoft.com/office/drawing/2014/main" id="{5D758B1D-FC75-452C-BDA7-68CCCD8BED38}"/>
              </a:ext>
            </a:extLst>
          </p:cNvPr>
          <p:cNvPicPr>
            <a:picLocks noChangeAspect="1"/>
          </p:cNvPicPr>
          <p:nvPr/>
        </p:nvPicPr>
        <p:blipFill rotWithShape="1">
          <a:blip r:embed="rId6">
            <a:extLst>
              <a:ext uri="{28A0092B-C50C-407E-A947-70E740481C1C}">
                <a14:useLocalDpi xmlns:a14="http://schemas.microsoft.com/office/drawing/2010/main" val="0"/>
              </a:ext>
            </a:extLst>
          </a:blip>
          <a:srcRect t="5360" b="13982"/>
          <a:stretch/>
        </p:blipFill>
        <p:spPr>
          <a:xfrm>
            <a:off x="7347323" y="1943115"/>
            <a:ext cx="2337001" cy="4188838"/>
          </a:xfrm>
          <a:prstGeom prst="rect">
            <a:avLst/>
          </a:prstGeom>
          <a:ln>
            <a:noFill/>
          </a:ln>
          <a:effectLst>
            <a:outerShdw blurRad="292100" dist="139700" dir="2700000" algn="tl" rotWithShape="0">
              <a:srgbClr val="333333">
                <a:alpha val="65000"/>
              </a:srgbClr>
            </a:outerShdw>
          </a:effectLst>
        </p:spPr>
      </p:pic>
      <p:sp>
        <p:nvSpPr>
          <p:cNvPr id="15" name="Elipse 14">
            <a:extLst>
              <a:ext uri="{FF2B5EF4-FFF2-40B4-BE49-F238E27FC236}">
                <a16:creationId xmlns:a16="http://schemas.microsoft.com/office/drawing/2014/main" id="{9BB7F9AE-8542-47AE-A6EF-135B7131E5E8}"/>
              </a:ext>
            </a:extLst>
          </p:cNvPr>
          <p:cNvSpPr/>
          <p:nvPr/>
        </p:nvSpPr>
        <p:spPr>
          <a:xfrm>
            <a:off x="7342634" y="2212478"/>
            <a:ext cx="650532" cy="6717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6" name="Elipse 15">
            <a:extLst>
              <a:ext uri="{FF2B5EF4-FFF2-40B4-BE49-F238E27FC236}">
                <a16:creationId xmlns:a16="http://schemas.microsoft.com/office/drawing/2014/main" id="{6C670ED9-7C9D-4643-87E5-D93A257BCD97}"/>
              </a:ext>
            </a:extLst>
          </p:cNvPr>
          <p:cNvSpPr/>
          <p:nvPr/>
        </p:nvSpPr>
        <p:spPr>
          <a:xfrm>
            <a:off x="7202381" y="3645957"/>
            <a:ext cx="2481943" cy="9967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sp>
        <p:nvSpPr>
          <p:cNvPr id="17" name="CuadroTexto 16">
            <a:extLst>
              <a:ext uri="{FF2B5EF4-FFF2-40B4-BE49-F238E27FC236}">
                <a16:creationId xmlns:a16="http://schemas.microsoft.com/office/drawing/2014/main" id="{80B40D5B-F349-4DBF-B1BB-E82F77106A23}"/>
              </a:ext>
            </a:extLst>
          </p:cNvPr>
          <p:cNvSpPr txBox="1"/>
          <p:nvPr/>
        </p:nvSpPr>
        <p:spPr>
          <a:xfrm>
            <a:off x="7535103" y="3780683"/>
            <a:ext cx="423547" cy="369332"/>
          </a:xfrm>
          <a:prstGeom prst="rect">
            <a:avLst/>
          </a:prstGeom>
          <a:noFill/>
        </p:spPr>
        <p:txBody>
          <a:bodyPr wrap="square">
            <a:spAutoFit/>
          </a:bodyPr>
          <a:lstStyle/>
          <a:p>
            <a:r>
              <a:rPr lang="es-MX" sz="1800" b="1" dirty="0">
                <a:solidFill>
                  <a:srgbClr val="FF0000"/>
                </a:solidFill>
                <a:latin typeface="Source Sans Pro" panose="020B0503030403020204" pitchFamily="34" charset="0"/>
              </a:rPr>
              <a:t>1</a:t>
            </a:r>
            <a:endParaRPr lang="es-MX" dirty="0">
              <a:solidFill>
                <a:srgbClr val="FF0000"/>
              </a:solidFill>
            </a:endParaRPr>
          </a:p>
        </p:txBody>
      </p:sp>
    </p:spTree>
    <p:extLst>
      <p:ext uri="{BB962C8B-B14F-4D97-AF65-F5344CB8AC3E}">
        <p14:creationId xmlns:p14="http://schemas.microsoft.com/office/powerpoint/2010/main" val="240844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descr="Un barco en la noche&#10;&#10;Descripción generada automáticamente con confianza baja">
            <a:extLst>
              <a:ext uri="{FF2B5EF4-FFF2-40B4-BE49-F238E27FC236}">
                <a16:creationId xmlns:a16="http://schemas.microsoft.com/office/drawing/2014/main" id="{5B87C26D-90D5-2546-3E64-19777C8A565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8001" t="11219" r="42982" b="39760"/>
          <a:stretch/>
        </p:blipFill>
        <p:spPr>
          <a:xfrm>
            <a:off x="-142875" y="4800600"/>
            <a:ext cx="4610100" cy="2143125"/>
          </a:xfrm>
          <a:prstGeom prst="rect">
            <a:avLst/>
          </a:prstGeom>
        </p:spPr>
      </p:pic>
      <p:pic>
        <p:nvPicPr>
          <p:cNvPr id="11" name="Imagen 10">
            <a:extLst>
              <a:ext uri="{FF2B5EF4-FFF2-40B4-BE49-F238E27FC236}">
                <a16:creationId xmlns:a16="http://schemas.microsoft.com/office/drawing/2014/main" id="{4C6BAB54-95E5-4AC6-AD9A-C1B1BB6B9E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86628" y="5801021"/>
            <a:ext cx="605372" cy="1059579"/>
          </a:xfrm>
          <a:prstGeom prst="rect">
            <a:avLst/>
          </a:prstGeom>
        </p:spPr>
      </p:pic>
      <p:sp>
        <p:nvSpPr>
          <p:cNvPr id="10" name="Título 3">
            <a:extLst>
              <a:ext uri="{FF2B5EF4-FFF2-40B4-BE49-F238E27FC236}">
                <a16:creationId xmlns:a16="http://schemas.microsoft.com/office/drawing/2014/main" id="{610A52F6-047D-121B-870A-D007BF2B0C78}"/>
              </a:ext>
            </a:extLst>
          </p:cNvPr>
          <p:cNvSpPr txBox="1">
            <a:spLocks/>
          </p:cNvSpPr>
          <p:nvPr/>
        </p:nvSpPr>
        <p:spPr>
          <a:xfrm>
            <a:off x="2055303" y="341203"/>
            <a:ext cx="7534871" cy="586030"/>
          </a:xfrm>
          <a:prstGeom prst="rect">
            <a:avLst/>
          </a:prstGeom>
          <a:noFill/>
        </p:spPr>
        <p:txBody>
          <a:bodyPr vert="horz" lIns="91440" tIns="45720" rIns="91440" bIns="45720" rtlCol="0" anchor="ctr" anchorCtr="1">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5400" b="1" i="1" u="sng" dirty="0">
                <a:solidFill>
                  <a:schemeClr val="bg1"/>
                </a:solidFill>
                <a:latin typeface="Lucida Sans Unicode" panose="020B0602030504020204" pitchFamily="34" charset="0"/>
                <a:cs typeface="Lucida Sans Unicode" panose="020B0602030504020204" pitchFamily="34" charset="0"/>
              </a:rPr>
              <a:t>¿</a:t>
            </a:r>
            <a:r>
              <a:rPr lang="es-MX" sz="5400" b="1" i="1" u="sng" dirty="0">
                <a:solidFill>
                  <a:schemeClr val="bg1"/>
                </a:solidFill>
                <a:latin typeface="Lucida Sans Unicode" panose="020B0602030504020204" pitchFamily="34" charset="0"/>
                <a:cs typeface="Lucida Sans Unicode" panose="020B0602030504020204" pitchFamily="34" charset="0"/>
              </a:rPr>
              <a:t>Qué</a:t>
            </a:r>
            <a:r>
              <a:rPr lang="en-US" sz="5400" b="1" i="1" u="sng" dirty="0">
                <a:solidFill>
                  <a:schemeClr val="bg1"/>
                </a:solidFill>
                <a:latin typeface="Lucida Sans Unicode" panose="020B0602030504020204" pitchFamily="34" charset="0"/>
                <a:cs typeface="Lucida Sans Unicode" panose="020B0602030504020204" pitchFamily="34" charset="0"/>
              </a:rPr>
              <a:t> </a:t>
            </a:r>
            <a:r>
              <a:rPr lang="es-MX" sz="5400" b="1" i="1" u="sng" dirty="0">
                <a:solidFill>
                  <a:schemeClr val="bg1"/>
                </a:solidFill>
                <a:latin typeface="Lucida Sans Unicode" panose="020B0602030504020204" pitchFamily="34" charset="0"/>
                <a:cs typeface="Lucida Sans Unicode" panose="020B0602030504020204" pitchFamily="34" charset="0"/>
              </a:rPr>
              <a:t>es</a:t>
            </a:r>
            <a:r>
              <a:rPr lang="en-US" sz="5400" b="1" i="1" u="sng" dirty="0">
                <a:solidFill>
                  <a:schemeClr val="bg1"/>
                </a:solidFill>
                <a:latin typeface="Lucida Sans Unicode" panose="020B0602030504020204" pitchFamily="34" charset="0"/>
                <a:cs typeface="Lucida Sans Unicode" panose="020B0602030504020204" pitchFamily="34" charset="0"/>
              </a:rPr>
              <a:t> Telegram? </a:t>
            </a:r>
          </a:p>
        </p:txBody>
      </p:sp>
      <p:sp>
        <p:nvSpPr>
          <p:cNvPr id="2" name="Rectángulo 1"/>
          <p:cNvSpPr/>
          <p:nvPr/>
        </p:nvSpPr>
        <p:spPr>
          <a:xfrm>
            <a:off x="2385" y="4800600"/>
            <a:ext cx="12064891" cy="1015663"/>
          </a:xfrm>
          <a:prstGeom prst="rect">
            <a:avLst/>
          </a:prstGeom>
          <a:noFill/>
        </p:spPr>
        <p:txBody>
          <a:bodyPr wrap="square">
            <a:spAutoFit/>
          </a:bodyPr>
          <a:lstStyle/>
          <a:p>
            <a:pPr algn="ctr">
              <a:lnSpc>
                <a:spcPct val="150000"/>
              </a:lnSpc>
            </a:pPr>
            <a:r>
              <a:rPr lang="es-ES" sz="2400" b="1" dirty="0">
                <a:latin typeface="Lucida Sans Unicode" panose="020B0602030504020204" pitchFamily="34" charset="0"/>
                <a:cs typeface="Lucida Sans Unicode" panose="020B0602030504020204" pitchFamily="34" charset="0"/>
              </a:rPr>
              <a:t>Telegram es una app de mensajería en la nube para teléfonos celulares</a:t>
            </a:r>
          </a:p>
          <a:p>
            <a:pPr algn="ctr"/>
            <a:r>
              <a:rPr lang="es-ES" sz="2400" b="1" dirty="0">
                <a:latin typeface="Lucida Sans Unicode" panose="020B0602030504020204" pitchFamily="34" charset="0"/>
                <a:cs typeface="Lucida Sans Unicode" panose="020B0602030504020204" pitchFamily="34" charset="0"/>
              </a:rPr>
              <a:t> y computadoras enfocándose en la seguridad, la velocidad, simple y gratuita.</a:t>
            </a:r>
            <a:endParaRPr lang="es-MX" sz="2400" b="1" dirty="0">
              <a:latin typeface="Lucida Sans Unicode" panose="020B0602030504020204" pitchFamily="34" charset="0"/>
              <a:cs typeface="Lucida Sans Unicode" panose="020B0602030504020204" pitchFamily="34" charset="0"/>
            </a:endParaRPr>
          </a:p>
        </p:txBody>
      </p:sp>
      <p:pic>
        <p:nvPicPr>
          <p:cNvPr id="4" name="Imagen 3"/>
          <p:cNvPicPr>
            <a:picLocks noChangeAspect="1"/>
          </p:cNvPicPr>
          <p:nvPr/>
        </p:nvPicPr>
        <p:blipFill rotWithShape="1">
          <a:blip r:embed="rId5"/>
          <a:srcRect l="12654" t="6659" r="20396" b="17384"/>
          <a:stretch/>
        </p:blipFill>
        <p:spPr>
          <a:xfrm>
            <a:off x="4356470" y="1725573"/>
            <a:ext cx="3133725" cy="2511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2489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1231335" y="330143"/>
            <a:ext cx="9729330" cy="584775"/>
          </a:xfrm>
          <a:prstGeom prst="rect">
            <a:avLst/>
          </a:prstGeom>
          <a:noFill/>
        </p:spPr>
        <p:txBody>
          <a:bodyPr wrap="none">
            <a:spAutoFit/>
          </a:bodyPr>
          <a:lstStyle/>
          <a:p>
            <a:pPr algn="ctr"/>
            <a:r>
              <a:rPr lang="es-ES" sz="3200" b="1" dirty="0">
                <a:solidFill>
                  <a:schemeClr val="bg1"/>
                </a:solidFill>
                <a:latin typeface="Monserrat "/>
              </a:rPr>
              <a:t>TIPS AL MOMENTO DE CREAR UN GRUPO EN TELEGRAM</a:t>
            </a:r>
            <a:endParaRPr lang="es-MX" sz="3200" b="1" dirty="0">
              <a:solidFill>
                <a:schemeClr val="bg1"/>
              </a:solidFill>
              <a:latin typeface="Monserrat "/>
            </a:endParaRP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80221" y="3021705"/>
            <a:ext cx="2119557" cy="2119557"/>
          </a:xfrm>
          <a:prstGeom prst="rect">
            <a:avLst/>
          </a:prstGeom>
        </p:spPr>
      </p:pic>
      <p:sp>
        <p:nvSpPr>
          <p:cNvPr id="12" name="Rectángulo 11"/>
          <p:cNvSpPr/>
          <p:nvPr/>
        </p:nvSpPr>
        <p:spPr>
          <a:xfrm>
            <a:off x="4541801" y="1498117"/>
            <a:ext cx="2201401" cy="892552"/>
          </a:xfrm>
          <a:prstGeom prst="rect">
            <a:avLst/>
          </a:prstGeom>
          <a:ln w="38100">
            <a:solidFill>
              <a:schemeClr val="tx1"/>
            </a:solidFill>
          </a:ln>
        </p:spPr>
        <p:txBody>
          <a:bodyPr wrap="square">
            <a:spAutoFit/>
          </a:bodyPr>
          <a:lstStyle/>
          <a:p>
            <a:pPr algn="ctr" fontAlgn="base"/>
            <a:r>
              <a:rPr lang="es-ES" sz="2800" b="1" i="1" u="sng" dirty="0">
                <a:solidFill>
                  <a:srgbClr val="4E4E4E"/>
                </a:solidFill>
                <a:latin typeface="Source Sans Pro"/>
              </a:rPr>
              <a:t>Paso 1:</a:t>
            </a:r>
          </a:p>
          <a:p>
            <a:pPr algn="ctr" fontAlgn="base"/>
            <a:r>
              <a:rPr lang="es-ES" sz="2400" dirty="0">
                <a:solidFill>
                  <a:srgbClr val="4E4E4E"/>
                </a:solidFill>
                <a:latin typeface="source sans pro"/>
              </a:rPr>
              <a:t>Crear temas</a:t>
            </a:r>
            <a:endParaRPr lang="es-ES" sz="2400" b="0" i="0" dirty="0">
              <a:solidFill>
                <a:srgbClr val="4E4E4E"/>
              </a:solidFill>
              <a:effectLst/>
              <a:latin typeface="source sans pro"/>
            </a:endParaRPr>
          </a:p>
        </p:txBody>
      </p:sp>
      <p:pic>
        <p:nvPicPr>
          <p:cNvPr id="6" name="Imagen 5">
            <a:extLst>
              <a:ext uri="{FF2B5EF4-FFF2-40B4-BE49-F238E27FC236}">
                <a16:creationId xmlns:a16="http://schemas.microsoft.com/office/drawing/2014/main" id="{304F2774-8EEB-489C-B517-EA7BCAE62ADC}"/>
              </a:ext>
            </a:extLst>
          </p:cNvPr>
          <p:cNvPicPr>
            <a:picLocks noChangeAspect="1"/>
          </p:cNvPicPr>
          <p:nvPr/>
        </p:nvPicPr>
        <p:blipFill rotWithShape="1">
          <a:blip r:embed="rId5">
            <a:extLst>
              <a:ext uri="{28A0092B-C50C-407E-A947-70E740481C1C}">
                <a14:useLocalDpi xmlns:a14="http://schemas.microsoft.com/office/drawing/2010/main" val="0"/>
              </a:ext>
            </a:extLst>
          </a:blip>
          <a:srcRect t="3660"/>
          <a:stretch/>
        </p:blipFill>
        <p:spPr>
          <a:xfrm>
            <a:off x="782848" y="2429683"/>
            <a:ext cx="2025211" cy="4335744"/>
          </a:xfrm>
          <a:prstGeom prst="rect">
            <a:avLst/>
          </a:prstGeom>
        </p:spPr>
      </p:pic>
      <p:sp>
        <p:nvSpPr>
          <p:cNvPr id="14" name="Elipse 13"/>
          <p:cNvSpPr/>
          <p:nvPr/>
        </p:nvSpPr>
        <p:spPr>
          <a:xfrm>
            <a:off x="392157" y="2390669"/>
            <a:ext cx="2806595" cy="6717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3" name="Elipse 12"/>
          <p:cNvSpPr/>
          <p:nvPr/>
        </p:nvSpPr>
        <p:spPr>
          <a:xfrm>
            <a:off x="477491" y="4081484"/>
            <a:ext cx="2481943" cy="11987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pic>
        <p:nvPicPr>
          <p:cNvPr id="9" name="Imagen 8">
            <a:extLst>
              <a:ext uri="{FF2B5EF4-FFF2-40B4-BE49-F238E27FC236}">
                <a16:creationId xmlns:a16="http://schemas.microsoft.com/office/drawing/2014/main" id="{6FD835D3-C8D6-4F2C-8E37-9D218C14B382}"/>
              </a:ext>
            </a:extLst>
          </p:cNvPr>
          <p:cNvPicPr>
            <a:picLocks noChangeAspect="1"/>
          </p:cNvPicPr>
          <p:nvPr/>
        </p:nvPicPr>
        <p:blipFill rotWithShape="1">
          <a:blip r:embed="rId6">
            <a:extLst>
              <a:ext uri="{28A0092B-C50C-407E-A947-70E740481C1C}">
                <a14:useLocalDpi xmlns:a14="http://schemas.microsoft.com/office/drawing/2010/main" val="0"/>
              </a:ext>
            </a:extLst>
          </a:blip>
          <a:srcRect t="4108"/>
          <a:stretch/>
        </p:blipFill>
        <p:spPr>
          <a:xfrm>
            <a:off x="8467977" y="2254025"/>
            <a:ext cx="1868396" cy="3981443"/>
          </a:xfrm>
          <a:prstGeom prst="rect">
            <a:avLst/>
          </a:prstGeom>
        </p:spPr>
      </p:pic>
      <p:sp>
        <p:nvSpPr>
          <p:cNvPr id="16" name="Elipse 15">
            <a:extLst>
              <a:ext uri="{FF2B5EF4-FFF2-40B4-BE49-F238E27FC236}">
                <a16:creationId xmlns:a16="http://schemas.microsoft.com/office/drawing/2014/main" id="{6C670ED9-7C9D-4643-87E5-D93A257BCD97}"/>
              </a:ext>
            </a:extLst>
          </p:cNvPr>
          <p:cNvSpPr/>
          <p:nvPr/>
        </p:nvSpPr>
        <p:spPr>
          <a:xfrm>
            <a:off x="8462642" y="3491375"/>
            <a:ext cx="2481943" cy="14836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sp>
        <p:nvSpPr>
          <p:cNvPr id="15" name="Elipse 14">
            <a:extLst>
              <a:ext uri="{FF2B5EF4-FFF2-40B4-BE49-F238E27FC236}">
                <a16:creationId xmlns:a16="http://schemas.microsoft.com/office/drawing/2014/main" id="{9BB7F9AE-8542-47AE-A6EF-135B7131E5E8}"/>
              </a:ext>
            </a:extLst>
          </p:cNvPr>
          <p:cNvSpPr/>
          <p:nvPr/>
        </p:nvSpPr>
        <p:spPr>
          <a:xfrm>
            <a:off x="8325569" y="2254025"/>
            <a:ext cx="650532" cy="39814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7" name="Elipse 16">
            <a:extLst>
              <a:ext uri="{FF2B5EF4-FFF2-40B4-BE49-F238E27FC236}">
                <a16:creationId xmlns:a16="http://schemas.microsoft.com/office/drawing/2014/main" id="{4442CDB9-F2F2-45AE-8A4B-20F636E974A4}"/>
              </a:ext>
            </a:extLst>
          </p:cNvPr>
          <p:cNvSpPr/>
          <p:nvPr/>
        </p:nvSpPr>
        <p:spPr>
          <a:xfrm>
            <a:off x="9300136" y="5468093"/>
            <a:ext cx="1425389"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sp>
        <p:nvSpPr>
          <p:cNvPr id="18" name="CuadroTexto 17">
            <a:extLst>
              <a:ext uri="{FF2B5EF4-FFF2-40B4-BE49-F238E27FC236}">
                <a16:creationId xmlns:a16="http://schemas.microsoft.com/office/drawing/2014/main" id="{9BAAEE01-0631-4BB0-A2F4-6168E0D57309}"/>
              </a:ext>
            </a:extLst>
          </p:cNvPr>
          <p:cNvSpPr txBox="1"/>
          <p:nvPr/>
        </p:nvSpPr>
        <p:spPr>
          <a:xfrm>
            <a:off x="686439" y="1886980"/>
            <a:ext cx="2272995" cy="369332"/>
          </a:xfrm>
          <a:prstGeom prst="rect">
            <a:avLst/>
          </a:prstGeom>
          <a:noFill/>
        </p:spPr>
        <p:txBody>
          <a:bodyPr wrap="square">
            <a:spAutoFit/>
          </a:bodyPr>
          <a:lstStyle/>
          <a:p>
            <a:pPr algn="ctr" fontAlgn="base"/>
            <a:r>
              <a:rPr lang="es-ES" sz="1800" dirty="0">
                <a:solidFill>
                  <a:srgbClr val="4E4E4E"/>
                </a:solidFill>
                <a:latin typeface="source sans pro"/>
              </a:rPr>
              <a:t>Grupo sin tema(s)</a:t>
            </a:r>
            <a:endParaRPr lang="es-ES" sz="1800" b="0" i="0" dirty="0">
              <a:solidFill>
                <a:srgbClr val="4E4E4E"/>
              </a:solidFill>
              <a:effectLst/>
              <a:latin typeface="source sans pro"/>
            </a:endParaRPr>
          </a:p>
        </p:txBody>
      </p:sp>
      <p:sp>
        <p:nvSpPr>
          <p:cNvPr id="19" name="CuadroTexto 18">
            <a:extLst>
              <a:ext uri="{FF2B5EF4-FFF2-40B4-BE49-F238E27FC236}">
                <a16:creationId xmlns:a16="http://schemas.microsoft.com/office/drawing/2014/main" id="{AA929FBE-8F60-4848-9447-91DD60EC7F50}"/>
              </a:ext>
            </a:extLst>
          </p:cNvPr>
          <p:cNvSpPr txBox="1"/>
          <p:nvPr/>
        </p:nvSpPr>
        <p:spPr>
          <a:xfrm>
            <a:off x="8265677" y="1817884"/>
            <a:ext cx="2272995" cy="369332"/>
          </a:xfrm>
          <a:prstGeom prst="rect">
            <a:avLst/>
          </a:prstGeom>
          <a:noFill/>
        </p:spPr>
        <p:txBody>
          <a:bodyPr wrap="square">
            <a:spAutoFit/>
          </a:bodyPr>
          <a:lstStyle/>
          <a:p>
            <a:pPr algn="ctr" fontAlgn="base"/>
            <a:r>
              <a:rPr lang="es-ES" sz="1800" dirty="0">
                <a:solidFill>
                  <a:srgbClr val="4E4E4E"/>
                </a:solidFill>
                <a:latin typeface="source sans pro"/>
              </a:rPr>
              <a:t>Grupo con tema(s)</a:t>
            </a:r>
            <a:endParaRPr lang="es-ES" sz="1800" b="0" i="0" dirty="0">
              <a:solidFill>
                <a:srgbClr val="4E4E4E"/>
              </a:solidFill>
              <a:effectLst/>
              <a:latin typeface="source sans pro"/>
            </a:endParaRPr>
          </a:p>
        </p:txBody>
      </p:sp>
    </p:spTree>
    <p:extLst>
      <p:ext uri="{BB962C8B-B14F-4D97-AF65-F5344CB8AC3E}">
        <p14:creationId xmlns:p14="http://schemas.microsoft.com/office/powerpoint/2010/main" val="1557980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1221885" y="367581"/>
            <a:ext cx="9729330" cy="584775"/>
          </a:xfrm>
          <a:prstGeom prst="rect">
            <a:avLst/>
          </a:prstGeom>
          <a:noFill/>
        </p:spPr>
        <p:txBody>
          <a:bodyPr wrap="none">
            <a:spAutoFit/>
          </a:bodyPr>
          <a:lstStyle/>
          <a:p>
            <a:pPr algn="ctr"/>
            <a:r>
              <a:rPr lang="es-ES" sz="3200" b="1" dirty="0">
                <a:solidFill>
                  <a:schemeClr val="bg1"/>
                </a:solidFill>
                <a:latin typeface="Monserrat "/>
              </a:rPr>
              <a:t>TIPS AL MOMENTO DE CREAR UN GRUPO EN TELEGRAM</a:t>
            </a:r>
            <a:endParaRPr lang="es-MX" sz="3200" b="1" dirty="0">
              <a:solidFill>
                <a:schemeClr val="bg1"/>
              </a:solidFill>
              <a:latin typeface="Monserrat "/>
            </a:endParaRPr>
          </a:p>
        </p:txBody>
      </p:sp>
      <p:sp>
        <p:nvSpPr>
          <p:cNvPr id="12" name="Rectángulo 11"/>
          <p:cNvSpPr/>
          <p:nvPr/>
        </p:nvSpPr>
        <p:spPr>
          <a:xfrm>
            <a:off x="4137428" y="1418342"/>
            <a:ext cx="2531238" cy="892552"/>
          </a:xfrm>
          <a:prstGeom prst="rect">
            <a:avLst/>
          </a:prstGeom>
          <a:ln w="38100">
            <a:solidFill>
              <a:schemeClr val="tx1"/>
            </a:solidFill>
          </a:ln>
        </p:spPr>
        <p:txBody>
          <a:bodyPr wrap="square">
            <a:spAutoFit/>
          </a:bodyPr>
          <a:lstStyle/>
          <a:p>
            <a:pPr algn="ctr" fontAlgn="base"/>
            <a:r>
              <a:rPr lang="es-ES" sz="2800" b="1" i="1" u="sng" dirty="0">
                <a:solidFill>
                  <a:srgbClr val="4E4E4E"/>
                </a:solidFill>
                <a:latin typeface="Source Sans Pro"/>
              </a:rPr>
              <a:t>Paso 2:</a:t>
            </a:r>
          </a:p>
          <a:p>
            <a:pPr algn="ctr" fontAlgn="base"/>
            <a:r>
              <a:rPr lang="es-ES" sz="2400" dirty="0">
                <a:solidFill>
                  <a:srgbClr val="4E4E4E"/>
                </a:solidFill>
                <a:latin typeface="source sans pro"/>
              </a:rPr>
              <a:t>Nuevo tema</a:t>
            </a:r>
            <a:endParaRPr lang="es-ES" sz="2400" b="0" i="0" dirty="0">
              <a:solidFill>
                <a:srgbClr val="4E4E4E"/>
              </a:solidFill>
              <a:effectLst/>
              <a:latin typeface="source sans pro"/>
            </a:endParaRPr>
          </a:p>
        </p:txBody>
      </p:sp>
      <p:pic>
        <p:nvPicPr>
          <p:cNvPr id="9" name="Imagen 8">
            <a:extLst>
              <a:ext uri="{FF2B5EF4-FFF2-40B4-BE49-F238E27FC236}">
                <a16:creationId xmlns:a16="http://schemas.microsoft.com/office/drawing/2014/main" id="{6FD835D3-C8D6-4F2C-8E37-9D218C14B382}"/>
              </a:ext>
            </a:extLst>
          </p:cNvPr>
          <p:cNvPicPr>
            <a:picLocks noChangeAspect="1"/>
          </p:cNvPicPr>
          <p:nvPr/>
        </p:nvPicPr>
        <p:blipFill rotWithShape="1">
          <a:blip r:embed="rId4">
            <a:extLst>
              <a:ext uri="{28A0092B-C50C-407E-A947-70E740481C1C}">
                <a14:useLocalDpi xmlns:a14="http://schemas.microsoft.com/office/drawing/2010/main" val="0"/>
              </a:ext>
            </a:extLst>
          </a:blip>
          <a:srcRect t="4108"/>
          <a:stretch/>
        </p:blipFill>
        <p:spPr>
          <a:xfrm>
            <a:off x="917184" y="2099986"/>
            <a:ext cx="2060325" cy="4390433"/>
          </a:xfrm>
          <a:prstGeom prst="rect">
            <a:avLst/>
          </a:prstGeom>
          <a:ln>
            <a:noFill/>
          </a:ln>
          <a:effectLst>
            <a:outerShdw blurRad="292100" dist="139700" dir="2700000" algn="tl" rotWithShape="0">
              <a:srgbClr val="333333">
                <a:alpha val="65000"/>
              </a:srgbClr>
            </a:outerShdw>
          </a:effectLst>
        </p:spPr>
      </p:pic>
      <p:sp>
        <p:nvSpPr>
          <p:cNvPr id="17" name="Elipse 16">
            <a:extLst>
              <a:ext uri="{FF2B5EF4-FFF2-40B4-BE49-F238E27FC236}">
                <a16:creationId xmlns:a16="http://schemas.microsoft.com/office/drawing/2014/main" id="{4442CDB9-F2F2-45AE-8A4B-20F636E974A4}"/>
              </a:ext>
            </a:extLst>
          </p:cNvPr>
          <p:cNvSpPr/>
          <p:nvPr/>
        </p:nvSpPr>
        <p:spPr>
          <a:xfrm>
            <a:off x="2238766" y="5943458"/>
            <a:ext cx="889234" cy="584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pic>
        <p:nvPicPr>
          <p:cNvPr id="5" name="Imagen 4">
            <a:extLst>
              <a:ext uri="{FF2B5EF4-FFF2-40B4-BE49-F238E27FC236}">
                <a16:creationId xmlns:a16="http://schemas.microsoft.com/office/drawing/2014/main" id="{0A0A830E-FDAA-4659-A300-840CE28E2391}"/>
              </a:ext>
            </a:extLst>
          </p:cNvPr>
          <p:cNvPicPr>
            <a:picLocks noChangeAspect="1"/>
          </p:cNvPicPr>
          <p:nvPr/>
        </p:nvPicPr>
        <p:blipFill rotWithShape="1">
          <a:blip r:embed="rId5">
            <a:extLst>
              <a:ext uri="{28A0092B-C50C-407E-A947-70E740481C1C}">
                <a14:useLocalDpi xmlns:a14="http://schemas.microsoft.com/office/drawing/2010/main" val="0"/>
              </a:ext>
            </a:extLst>
          </a:blip>
          <a:srcRect t="4387"/>
          <a:stretch/>
        </p:blipFill>
        <p:spPr>
          <a:xfrm>
            <a:off x="7980773" y="2115100"/>
            <a:ext cx="2119557" cy="4503523"/>
          </a:xfrm>
          <a:prstGeom prst="rect">
            <a:avLst/>
          </a:prstGeom>
          <a:ln>
            <a:noFill/>
          </a:ln>
          <a:effectLst>
            <a:outerShdw blurRad="292100" dist="139700" dir="2700000" algn="tl" rotWithShape="0">
              <a:srgbClr val="333333">
                <a:alpha val="65000"/>
              </a:srgbClr>
            </a:outerShdw>
          </a:effectLst>
        </p:spPr>
      </p:pic>
      <p:sp>
        <p:nvSpPr>
          <p:cNvPr id="18" name="Elipse 17">
            <a:extLst>
              <a:ext uri="{FF2B5EF4-FFF2-40B4-BE49-F238E27FC236}">
                <a16:creationId xmlns:a16="http://schemas.microsoft.com/office/drawing/2014/main" id="{564305B4-8E11-4F3D-9B1E-429B1DD16655}"/>
              </a:ext>
            </a:extLst>
          </p:cNvPr>
          <p:cNvSpPr/>
          <p:nvPr/>
        </p:nvSpPr>
        <p:spPr>
          <a:xfrm>
            <a:off x="7547482" y="2026426"/>
            <a:ext cx="2697171" cy="152496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sp>
        <p:nvSpPr>
          <p:cNvPr id="10" name="CuadroTexto 9">
            <a:extLst>
              <a:ext uri="{FF2B5EF4-FFF2-40B4-BE49-F238E27FC236}">
                <a16:creationId xmlns:a16="http://schemas.microsoft.com/office/drawing/2014/main" id="{5016A50B-0669-459F-9E3F-86FF118681CD}"/>
              </a:ext>
            </a:extLst>
          </p:cNvPr>
          <p:cNvSpPr txBox="1"/>
          <p:nvPr/>
        </p:nvSpPr>
        <p:spPr>
          <a:xfrm>
            <a:off x="2553962" y="5574126"/>
            <a:ext cx="423547" cy="369332"/>
          </a:xfrm>
          <a:prstGeom prst="rect">
            <a:avLst/>
          </a:prstGeom>
          <a:noFill/>
        </p:spPr>
        <p:txBody>
          <a:bodyPr wrap="square">
            <a:spAutoFit/>
          </a:bodyPr>
          <a:lstStyle/>
          <a:p>
            <a:r>
              <a:rPr lang="es-MX" sz="1800" b="1" dirty="0">
                <a:solidFill>
                  <a:srgbClr val="FF0000"/>
                </a:solidFill>
                <a:latin typeface="Source Sans Pro" panose="020B0503030403020204" pitchFamily="34" charset="0"/>
              </a:rPr>
              <a:t>2</a:t>
            </a:r>
            <a:endParaRPr lang="es-MX" dirty="0">
              <a:solidFill>
                <a:srgbClr val="FF0000"/>
              </a:solidFill>
            </a:endParaRPr>
          </a:p>
        </p:txBody>
      </p:sp>
      <p:sp>
        <p:nvSpPr>
          <p:cNvPr id="11" name="CuadroTexto 10">
            <a:extLst>
              <a:ext uri="{FF2B5EF4-FFF2-40B4-BE49-F238E27FC236}">
                <a16:creationId xmlns:a16="http://schemas.microsoft.com/office/drawing/2014/main" id="{5B291A75-B80D-49A5-8FD9-9F49769485DB}"/>
              </a:ext>
            </a:extLst>
          </p:cNvPr>
          <p:cNvSpPr txBox="1"/>
          <p:nvPr/>
        </p:nvSpPr>
        <p:spPr>
          <a:xfrm>
            <a:off x="9537171" y="2604243"/>
            <a:ext cx="423547" cy="461665"/>
          </a:xfrm>
          <a:prstGeom prst="rect">
            <a:avLst/>
          </a:prstGeom>
          <a:noFill/>
        </p:spPr>
        <p:txBody>
          <a:bodyPr wrap="square">
            <a:spAutoFit/>
          </a:bodyPr>
          <a:lstStyle/>
          <a:p>
            <a:r>
              <a:rPr lang="es-MX" sz="2400" b="1" dirty="0">
                <a:solidFill>
                  <a:srgbClr val="FF0000"/>
                </a:solidFill>
                <a:latin typeface="Source Sans Pro" panose="020B0503030403020204" pitchFamily="34" charset="0"/>
              </a:rPr>
              <a:t>3</a:t>
            </a:r>
            <a:endParaRPr lang="es-MX" sz="2400" dirty="0">
              <a:solidFill>
                <a:srgbClr val="FF0000"/>
              </a:solidFill>
            </a:endParaRPr>
          </a:p>
        </p:txBody>
      </p:sp>
    </p:spTree>
    <p:extLst>
      <p:ext uri="{BB962C8B-B14F-4D97-AF65-F5344CB8AC3E}">
        <p14:creationId xmlns:p14="http://schemas.microsoft.com/office/powerpoint/2010/main" val="3199305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512749" y="367581"/>
            <a:ext cx="11147603" cy="584775"/>
          </a:xfrm>
          <a:prstGeom prst="rect">
            <a:avLst/>
          </a:prstGeom>
          <a:noFill/>
        </p:spPr>
        <p:txBody>
          <a:bodyPr wrap="none">
            <a:spAutoFit/>
          </a:bodyPr>
          <a:lstStyle/>
          <a:p>
            <a:pPr algn="ctr"/>
            <a:r>
              <a:rPr lang="es-ES" sz="3200" b="1" dirty="0">
                <a:solidFill>
                  <a:schemeClr val="bg1"/>
                </a:solidFill>
                <a:latin typeface="Lucida Sans Unicode" panose="020B0602030504020204" pitchFamily="34" charset="0"/>
                <a:cs typeface="Lucida Sans Unicode" panose="020B0602030504020204" pitchFamily="34" charset="0"/>
              </a:rPr>
              <a:t>TIPS AL MOMENTO DE CREAR UN GRUPO EN TELEGRAM</a:t>
            </a:r>
            <a:endParaRPr lang="es-MX" sz="3200" b="1" dirty="0">
              <a:solidFill>
                <a:schemeClr val="bg1"/>
              </a:solidFill>
              <a:latin typeface="Lucida Sans Unicode" panose="020B0602030504020204" pitchFamily="34" charset="0"/>
              <a:cs typeface="Lucida Sans Unicode" panose="020B0602030504020204" pitchFamily="34" charset="0"/>
            </a:endParaRPr>
          </a:p>
        </p:txBody>
      </p:sp>
      <p:sp>
        <p:nvSpPr>
          <p:cNvPr id="12" name="Rectángulo 11"/>
          <p:cNvSpPr/>
          <p:nvPr/>
        </p:nvSpPr>
        <p:spPr>
          <a:xfrm>
            <a:off x="4932684" y="1340991"/>
            <a:ext cx="2388625" cy="892552"/>
          </a:xfrm>
          <a:prstGeom prst="rect">
            <a:avLst/>
          </a:prstGeom>
          <a:ln w="38100">
            <a:solidFill>
              <a:schemeClr val="tx1"/>
            </a:solidFill>
          </a:ln>
        </p:spPr>
        <p:txBody>
          <a:bodyPr wrap="square">
            <a:spAutoFit/>
          </a:bodyPr>
          <a:lstStyle/>
          <a:p>
            <a:pPr algn="ctr" fontAlgn="base"/>
            <a:r>
              <a:rPr lang="es-ES" sz="2800" b="1" i="1" u="sng" dirty="0">
                <a:solidFill>
                  <a:srgbClr val="4E4E4E"/>
                </a:solidFill>
                <a:latin typeface="Lucida Sans Unicode" panose="020B0602030504020204" pitchFamily="34" charset="0"/>
                <a:cs typeface="Lucida Sans Unicode" panose="020B0602030504020204" pitchFamily="34" charset="0"/>
              </a:rPr>
              <a:t>Paso 2:</a:t>
            </a:r>
          </a:p>
          <a:p>
            <a:pPr algn="ctr" fontAlgn="base"/>
            <a:r>
              <a:rPr lang="es-ES" sz="2400" dirty="0">
                <a:solidFill>
                  <a:srgbClr val="4E4E4E"/>
                </a:solidFill>
                <a:latin typeface="Lucida Sans Unicode" panose="020B0602030504020204" pitchFamily="34" charset="0"/>
                <a:cs typeface="Lucida Sans Unicode" panose="020B0602030504020204" pitchFamily="34" charset="0"/>
              </a:rPr>
              <a:t>Nuevo tema</a:t>
            </a:r>
            <a:endParaRPr lang="es-ES" sz="2400" b="0" i="0" dirty="0">
              <a:solidFill>
                <a:srgbClr val="4E4E4E"/>
              </a:solidFill>
              <a:effectLst/>
              <a:latin typeface="Lucida Sans Unicode" panose="020B0602030504020204" pitchFamily="34" charset="0"/>
              <a:cs typeface="Lucida Sans Unicode" panose="020B0602030504020204" pitchFamily="34" charset="0"/>
            </a:endParaRPr>
          </a:p>
        </p:txBody>
      </p:sp>
      <p:pic>
        <p:nvPicPr>
          <p:cNvPr id="6" name="Imagen 5">
            <a:extLst>
              <a:ext uri="{FF2B5EF4-FFF2-40B4-BE49-F238E27FC236}">
                <a16:creationId xmlns:a16="http://schemas.microsoft.com/office/drawing/2014/main" id="{1FA3D266-84EB-4726-8EA8-4F5FA65BEF64}"/>
              </a:ext>
            </a:extLst>
          </p:cNvPr>
          <p:cNvPicPr>
            <a:picLocks noChangeAspect="1"/>
          </p:cNvPicPr>
          <p:nvPr/>
        </p:nvPicPr>
        <p:blipFill rotWithShape="1">
          <a:blip r:embed="rId4">
            <a:extLst>
              <a:ext uri="{28A0092B-C50C-407E-A947-70E740481C1C}">
                <a14:useLocalDpi xmlns:a14="http://schemas.microsoft.com/office/drawing/2010/main" val="0"/>
              </a:ext>
            </a:extLst>
          </a:blip>
          <a:srcRect t="3920"/>
          <a:stretch/>
        </p:blipFill>
        <p:spPr>
          <a:xfrm>
            <a:off x="1963181" y="1951098"/>
            <a:ext cx="2182458" cy="4659826"/>
          </a:xfrm>
          <a:prstGeom prst="rect">
            <a:avLst/>
          </a:prstGeom>
        </p:spPr>
      </p:pic>
      <p:pic>
        <p:nvPicPr>
          <p:cNvPr id="8" name="Imagen 7">
            <a:extLst>
              <a:ext uri="{FF2B5EF4-FFF2-40B4-BE49-F238E27FC236}">
                <a16:creationId xmlns:a16="http://schemas.microsoft.com/office/drawing/2014/main" id="{CBF576C8-1B55-4031-9B95-7B020B8044CD}"/>
              </a:ext>
            </a:extLst>
          </p:cNvPr>
          <p:cNvPicPr>
            <a:picLocks noChangeAspect="1"/>
          </p:cNvPicPr>
          <p:nvPr/>
        </p:nvPicPr>
        <p:blipFill rotWithShape="1">
          <a:blip r:embed="rId5">
            <a:extLst>
              <a:ext uri="{28A0092B-C50C-407E-A947-70E740481C1C}">
                <a14:useLocalDpi xmlns:a14="http://schemas.microsoft.com/office/drawing/2010/main" val="0"/>
              </a:ext>
            </a:extLst>
          </a:blip>
          <a:srcRect t="4063"/>
          <a:stretch/>
        </p:blipFill>
        <p:spPr>
          <a:xfrm>
            <a:off x="8029323" y="2124635"/>
            <a:ext cx="1909986" cy="4071953"/>
          </a:xfrm>
          <a:prstGeom prst="rect">
            <a:avLst/>
          </a:prstGeom>
          <a:ln>
            <a:noFill/>
          </a:ln>
          <a:effectLst>
            <a:outerShdw blurRad="292100" dist="139700" dir="2700000" algn="tl" rotWithShape="0">
              <a:srgbClr val="333333">
                <a:alpha val="65000"/>
              </a:srgbClr>
            </a:outerShdw>
          </a:effectLst>
        </p:spPr>
      </p:pic>
      <p:sp>
        <p:nvSpPr>
          <p:cNvPr id="18" name="Elipse 17">
            <a:extLst>
              <a:ext uri="{FF2B5EF4-FFF2-40B4-BE49-F238E27FC236}">
                <a16:creationId xmlns:a16="http://schemas.microsoft.com/office/drawing/2014/main" id="{564305B4-8E11-4F3D-9B1E-429B1DD16655}"/>
              </a:ext>
            </a:extLst>
          </p:cNvPr>
          <p:cNvSpPr/>
          <p:nvPr/>
        </p:nvSpPr>
        <p:spPr>
          <a:xfrm>
            <a:off x="1635916" y="1672867"/>
            <a:ext cx="2697171" cy="152496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sp>
        <p:nvSpPr>
          <p:cNvPr id="14" name="Elipse 13">
            <a:extLst>
              <a:ext uri="{FF2B5EF4-FFF2-40B4-BE49-F238E27FC236}">
                <a16:creationId xmlns:a16="http://schemas.microsoft.com/office/drawing/2014/main" id="{64923459-40A0-4C00-BD0F-F72E1CCEDD8B}"/>
              </a:ext>
            </a:extLst>
          </p:cNvPr>
          <p:cNvSpPr/>
          <p:nvPr/>
        </p:nvSpPr>
        <p:spPr>
          <a:xfrm>
            <a:off x="7863456" y="2034988"/>
            <a:ext cx="2481943" cy="14836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sp>
        <p:nvSpPr>
          <p:cNvPr id="15" name="Elipse 14">
            <a:extLst>
              <a:ext uri="{FF2B5EF4-FFF2-40B4-BE49-F238E27FC236}">
                <a16:creationId xmlns:a16="http://schemas.microsoft.com/office/drawing/2014/main" id="{2D769FBF-770C-42AD-A242-3C180C23B58F}"/>
              </a:ext>
            </a:extLst>
          </p:cNvPr>
          <p:cNvSpPr/>
          <p:nvPr/>
        </p:nvSpPr>
        <p:spPr>
          <a:xfrm>
            <a:off x="7880133" y="2233543"/>
            <a:ext cx="650532" cy="39814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sp>
        <p:nvSpPr>
          <p:cNvPr id="11" name="CuadroTexto 10">
            <a:extLst>
              <a:ext uri="{FF2B5EF4-FFF2-40B4-BE49-F238E27FC236}">
                <a16:creationId xmlns:a16="http://schemas.microsoft.com/office/drawing/2014/main" id="{3DDB3CAE-A8BB-484E-9F8A-226303B4F6C1}"/>
              </a:ext>
            </a:extLst>
          </p:cNvPr>
          <p:cNvSpPr txBox="1"/>
          <p:nvPr/>
        </p:nvSpPr>
        <p:spPr>
          <a:xfrm>
            <a:off x="3054410" y="1951098"/>
            <a:ext cx="423547" cy="369332"/>
          </a:xfrm>
          <a:prstGeom prst="rect">
            <a:avLst/>
          </a:prstGeom>
          <a:noFill/>
        </p:spPr>
        <p:txBody>
          <a:bodyPr wrap="square">
            <a:spAutoFit/>
          </a:bodyPr>
          <a:lstStyle/>
          <a:p>
            <a:r>
              <a:rPr lang="es-MX" sz="1800" b="1" dirty="0">
                <a:solidFill>
                  <a:srgbClr val="FF0000"/>
                </a:solidFill>
                <a:latin typeface="Source Sans Pro" panose="020B0503030403020204" pitchFamily="34" charset="0"/>
              </a:rPr>
              <a:t>4</a:t>
            </a:r>
            <a:endParaRPr lang="es-MX" dirty="0">
              <a:solidFill>
                <a:srgbClr val="FF0000"/>
              </a:solidFill>
            </a:endParaRPr>
          </a:p>
        </p:txBody>
      </p:sp>
    </p:spTree>
    <p:extLst>
      <p:ext uri="{BB962C8B-B14F-4D97-AF65-F5344CB8AC3E}">
        <p14:creationId xmlns:p14="http://schemas.microsoft.com/office/powerpoint/2010/main" val="3894454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625311" y="367581"/>
            <a:ext cx="10922478" cy="646331"/>
          </a:xfrm>
          <a:prstGeom prst="rect">
            <a:avLst/>
          </a:prstGeom>
          <a:noFill/>
        </p:spPr>
        <p:txBody>
          <a:bodyPr wrap="none">
            <a:spAutoFit/>
          </a:bodyPr>
          <a:lstStyle/>
          <a:p>
            <a:pPr algn="ctr"/>
            <a:r>
              <a:rPr lang="es-ES" sz="3600" b="1" dirty="0">
                <a:solidFill>
                  <a:schemeClr val="bg1"/>
                </a:solidFill>
                <a:latin typeface="Monserrat "/>
              </a:rPr>
              <a:t>TIPS AL MOMENTO DE CREAR UN GRUPO EN TELEGRAM</a:t>
            </a:r>
            <a:endParaRPr lang="es-MX" sz="3600" b="1" dirty="0">
              <a:solidFill>
                <a:schemeClr val="bg1"/>
              </a:solidFill>
              <a:latin typeface="Monserrat "/>
            </a:endParaRP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08641" y="1844908"/>
            <a:ext cx="2119557" cy="2119557"/>
          </a:xfrm>
          <a:prstGeom prst="rect">
            <a:avLst/>
          </a:prstGeom>
        </p:spPr>
      </p:pic>
      <p:sp>
        <p:nvSpPr>
          <p:cNvPr id="12" name="Rectángulo 11"/>
          <p:cNvSpPr/>
          <p:nvPr/>
        </p:nvSpPr>
        <p:spPr>
          <a:xfrm>
            <a:off x="3817469" y="1614097"/>
            <a:ext cx="2450144" cy="892552"/>
          </a:xfrm>
          <a:prstGeom prst="rect">
            <a:avLst/>
          </a:prstGeom>
          <a:ln w="38100">
            <a:solidFill>
              <a:schemeClr val="tx1"/>
            </a:solidFill>
          </a:ln>
        </p:spPr>
        <p:txBody>
          <a:bodyPr wrap="square">
            <a:spAutoFit/>
          </a:bodyPr>
          <a:lstStyle/>
          <a:p>
            <a:pPr algn="ctr" fontAlgn="base"/>
            <a:r>
              <a:rPr lang="es-ES" sz="2800" b="1" i="1" u="sng" dirty="0">
                <a:solidFill>
                  <a:srgbClr val="4E4E4E"/>
                </a:solidFill>
                <a:latin typeface="Lucida Sans Unicode" panose="020B0602030504020204" pitchFamily="34" charset="0"/>
                <a:cs typeface="Lucida Sans Unicode" panose="020B0602030504020204" pitchFamily="34" charset="0"/>
              </a:rPr>
              <a:t>Paso 2:</a:t>
            </a:r>
          </a:p>
          <a:p>
            <a:pPr algn="ctr" fontAlgn="base"/>
            <a:r>
              <a:rPr lang="es-ES" sz="2400" dirty="0">
                <a:solidFill>
                  <a:srgbClr val="4E4E4E"/>
                </a:solidFill>
                <a:latin typeface="Lucida Sans Unicode" panose="020B0602030504020204" pitchFamily="34" charset="0"/>
                <a:cs typeface="Lucida Sans Unicode" panose="020B0602030504020204" pitchFamily="34" charset="0"/>
              </a:rPr>
              <a:t>Nuevo tema</a:t>
            </a:r>
            <a:endParaRPr lang="es-ES" sz="2400" b="0" i="0" dirty="0">
              <a:solidFill>
                <a:srgbClr val="4E4E4E"/>
              </a:solidFill>
              <a:effectLst/>
              <a:latin typeface="Lucida Sans Unicode" panose="020B0602030504020204" pitchFamily="34" charset="0"/>
              <a:cs typeface="Lucida Sans Unicode" panose="020B0602030504020204" pitchFamily="34" charset="0"/>
            </a:endParaRPr>
          </a:p>
        </p:txBody>
      </p:sp>
      <p:pic>
        <p:nvPicPr>
          <p:cNvPr id="5" name="Imagen 4">
            <a:extLst>
              <a:ext uri="{FF2B5EF4-FFF2-40B4-BE49-F238E27FC236}">
                <a16:creationId xmlns:a16="http://schemas.microsoft.com/office/drawing/2014/main" id="{10EAF8A0-61E1-487B-9A98-8349E266316D}"/>
              </a:ext>
            </a:extLst>
          </p:cNvPr>
          <p:cNvPicPr>
            <a:picLocks noChangeAspect="1"/>
          </p:cNvPicPr>
          <p:nvPr/>
        </p:nvPicPr>
        <p:blipFill rotWithShape="1">
          <a:blip r:embed="rId5">
            <a:extLst>
              <a:ext uri="{28A0092B-C50C-407E-A947-70E740481C1C}">
                <a14:useLocalDpi xmlns:a14="http://schemas.microsoft.com/office/drawing/2010/main" val="0"/>
              </a:ext>
            </a:extLst>
          </a:blip>
          <a:srcRect t="4339"/>
          <a:stretch/>
        </p:blipFill>
        <p:spPr>
          <a:xfrm>
            <a:off x="588504" y="1972722"/>
            <a:ext cx="2138082" cy="4545106"/>
          </a:xfrm>
          <a:prstGeom prst="rect">
            <a:avLst/>
          </a:prstGeom>
          <a:ln>
            <a:noFill/>
          </a:ln>
          <a:effectLst>
            <a:outerShdw blurRad="292100" dist="139700" dir="2700000" algn="tl" rotWithShape="0">
              <a:srgbClr val="333333">
                <a:alpha val="65000"/>
              </a:srgbClr>
            </a:outerShdw>
          </a:effectLst>
        </p:spPr>
      </p:pic>
      <p:sp>
        <p:nvSpPr>
          <p:cNvPr id="13" name="CuadroTexto 12">
            <a:extLst>
              <a:ext uri="{FF2B5EF4-FFF2-40B4-BE49-F238E27FC236}">
                <a16:creationId xmlns:a16="http://schemas.microsoft.com/office/drawing/2014/main" id="{C901166E-9171-45DA-8941-12E088DB8581}"/>
              </a:ext>
            </a:extLst>
          </p:cNvPr>
          <p:cNvSpPr txBox="1"/>
          <p:nvPr/>
        </p:nvSpPr>
        <p:spPr>
          <a:xfrm>
            <a:off x="4676068" y="5010926"/>
            <a:ext cx="6096000" cy="1200329"/>
          </a:xfrm>
          <a:prstGeom prst="rect">
            <a:avLst/>
          </a:prstGeom>
          <a:noFill/>
        </p:spPr>
        <p:txBody>
          <a:bodyPr wrap="square">
            <a:spAutoFit/>
          </a:bodyPr>
          <a:lstStyle/>
          <a:p>
            <a:pPr algn="ctr"/>
            <a:r>
              <a:rPr lang="es-MX" sz="3600" b="1" dirty="0">
                <a:solidFill>
                  <a:srgbClr val="4E4E4E"/>
                </a:solidFill>
                <a:latin typeface="Lucida Sans Unicode" panose="020B0602030504020204" pitchFamily="34" charset="0"/>
                <a:cs typeface="Lucida Sans Unicode" panose="020B0602030504020204" pitchFamily="34" charset="0"/>
              </a:rPr>
              <a:t>¡Y listo ya has creado un tema dentro del grupo!</a:t>
            </a:r>
          </a:p>
        </p:txBody>
      </p:sp>
      <p:pic>
        <p:nvPicPr>
          <p:cNvPr id="16" name="Picture 2" descr="Emoticon Pulgar Arriba PNG transparente - StickPNG | Emoticon, Funny  emoticons, Smiley emoji">
            <a:extLst>
              <a:ext uri="{FF2B5EF4-FFF2-40B4-BE49-F238E27FC236}">
                <a16:creationId xmlns:a16="http://schemas.microsoft.com/office/drawing/2014/main" id="{48752D33-8EF8-46AF-A7EB-C1964B1E35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616" y="2316269"/>
            <a:ext cx="2438400"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155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284460" y="367581"/>
            <a:ext cx="11604203" cy="830997"/>
          </a:xfrm>
          <a:prstGeom prst="rect">
            <a:avLst/>
          </a:prstGeom>
          <a:noFill/>
        </p:spPr>
        <p:txBody>
          <a:bodyPr wrap="none">
            <a:spAutoFit/>
          </a:bodyPr>
          <a:lstStyle/>
          <a:p>
            <a:pPr algn="ctr"/>
            <a:r>
              <a:rPr lang="es-ES" sz="4800" b="1" dirty="0">
                <a:solidFill>
                  <a:schemeClr val="bg1"/>
                </a:solidFill>
                <a:latin typeface="Monserrat "/>
              </a:rPr>
              <a:t>Realizar videollamadas grupales en </a:t>
            </a:r>
            <a:r>
              <a:rPr lang="es-ES" sz="4800" b="1" dirty="0" err="1">
                <a:solidFill>
                  <a:schemeClr val="bg1"/>
                </a:solidFill>
                <a:latin typeface="Monserrat "/>
              </a:rPr>
              <a:t>Telegram</a:t>
            </a:r>
            <a:endParaRPr lang="es-MX" sz="4800" b="1" dirty="0">
              <a:solidFill>
                <a:schemeClr val="bg1"/>
              </a:solidFill>
              <a:latin typeface="Monserrat "/>
            </a:endParaRPr>
          </a:p>
        </p:txBody>
      </p:sp>
      <p:sp>
        <p:nvSpPr>
          <p:cNvPr id="9" name="CuadroTexto 8">
            <a:extLst>
              <a:ext uri="{FF2B5EF4-FFF2-40B4-BE49-F238E27FC236}">
                <a16:creationId xmlns:a16="http://schemas.microsoft.com/office/drawing/2014/main" id="{FC482E76-4E01-4A7B-B230-9865DACD30CA}"/>
              </a:ext>
            </a:extLst>
          </p:cNvPr>
          <p:cNvSpPr txBox="1"/>
          <p:nvPr/>
        </p:nvSpPr>
        <p:spPr>
          <a:xfrm>
            <a:off x="284460" y="1514601"/>
            <a:ext cx="5020236" cy="1200329"/>
          </a:xfrm>
          <a:prstGeom prst="rect">
            <a:avLst/>
          </a:prstGeom>
          <a:noFill/>
        </p:spPr>
        <p:txBody>
          <a:bodyPr wrap="square">
            <a:spAutoFit/>
          </a:bodyPr>
          <a:lstStyle/>
          <a:p>
            <a:pPr algn="just"/>
            <a:r>
              <a:rPr lang="es-MX" dirty="0" err="1">
                <a:solidFill>
                  <a:srgbClr val="4E4E4E"/>
                </a:solidFill>
                <a:latin typeface="Lucida Sans Unicode" panose="020B0602030504020204" pitchFamily="34" charset="0"/>
                <a:cs typeface="Lucida Sans Unicode" panose="020B0602030504020204" pitchFamily="34" charset="0"/>
              </a:rPr>
              <a:t>Telegram</a:t>
            </a:r>
            <a:r>
              <a:rPr lang="es-MX" dirty="0">
                <a:solidFill>
                  <a:srgbClr val="4E4E4E"/>
                </a:solidFill>
                <a:latin typeface="Lucida Sans Unicode" panose="020B0602030504020204" pitchFamily="34" charset="0"/>
                <a:cs typeface="Lucida Sans Unicode" panose="020B0602030504020204" pitchFamily="34" charset="0"/>
              </a:rPr>
              <a:t> cuenta con un sinfín de cualidades y una de ellas son las llamadas grupales. Estas llamadas pueden realizarse en grupos de hasta 30 personas a la vez.</a:t>
            </a:r>
            <a:endParaRPr lang="es-MX" dirty="0">
              <a:latin typeface="Lucida Sans Unicode" panose="020B0602030504020204" pitchFamily="34" charset="0"/>
              <a:cs typeface="Lucida Sans Unicode" panose="020B0602030504020204" pitchFamily="34" charset="0"/>
            </a:endParaRPr>
          </a:p>
        </p:txBody>
      </p:sp>
      <p:pic>
        <p:nvPicPr>
          <p:cNvPr id="1028" name="Picture 4" descr="Cómo hacer videollamadas grupales en Telegram">
            <a:extLst>
              <a:ext uri="{FF2B5EF4-FFF2-40B4-BE49-F238E27FC236}">
                <a16:creationId xmlns:a16="http://schemas.microsoft.com/office/drawing/2014/main" id="{23E5912C-E39A-4B31-A9BD-197093B50D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58" t="-57" r="26209" b="-1"/>
          <a:stretch/>
        </p:blipFill>
        <p:spPr bwMode="auto">
          <a:xfrm>
            <a:off x="1084731" y="2816423"/>
            <a:ext cx="2877671" cy="3565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CC265C83-E230-404A-871A-2B64DD036A55}"/>
              </a:ext>
            </a:extLst>
          </p:cNvPr>
          <p:cNvSpPr txBox="1"/>
          <p:nvPr/>
        </p:nvSpPr>
        <p:spPr>
          <a:xfrm>
            <a:off x="6404089" y="1507997"/>
            <a:ext cx="5576046" cy="1200329"/>
          </a:xfrm>
          <a:prstGeom prst="rect">
            <a:avLst/>
          </a:prstGeom>
          <a:noFill/>
        </p:spPr>
        <p:txBody>
          <a:bodyPr wrap="square">
            <a:spAutoFit/>
          </a:bodyPr>
          <a:lstStyle/>
          <a:p>
            <a:pPr algn="just"/>
            <a:r>
              <a:rPr lang="es-MX" dirty="0">
                <a:solidFill>
                  <a:srgbClr val="4E4E4E"/>
                </a:solidFill>
                <a:latin typeface="Lucida Sans Unicode" panose="020B0602030504020204" pitchFamily="34" charset="0"/>
                <a:cs typeface="Lucida Sans Unicode" panose="020B0602030504020204" pitchFamily="34" charset="0"/>
              </a:rPr>
              <a:t>Y algo verdaderamente genial, también nos permite compartir pantalla al estar realizando estas videollamadas, una opción maravillosa y de mucha utilidad.</a:t>
            </a:r>
            <a:endParaRPr lang="es-MX" dirty="0">
              <a:latin typeface="Lucida Sans Unicode" panose="020B0602030504020204" pitchFamily="34" charset="0"/>
              <a:cs typeface="Lucida Sans Unicode" panose="020B0602030504020204" pitchFamily="34" charset="0"/>
            </a:endParaRPr>
          </a:p>
        </p:txBody>
      </p:sp>
      <p:pic>
        <p:nvPicPr>
          <p:cNvPr id="6" name="Imagen 5">
            <a:extLst>
              <a:ext uri="{FF2B5EF4-FFF2-40B4-BE49-F238E27FC236}">
                <a16:creationId xmlns:a16="http://schemas.microsoft.com/office/drawing/2014/main" id="{1B6ABDFD-6E4E-4B00-8A77-80F03BC037E8}"/>
              </a:ext>
            </a:extLst>
          </p:cNvPr>
          <p:cNvPicPr>
            <a:picLocks noChangeAspect="1"/>
          </p:cNvPicPr>
          <p:nvPr/>
        </p:nvPicPr>
        <p:blipFill rotWithShape="1">
          <a:blip r:embed="rId5"/>
          <a:srcRect l="18266" r="6459"/>
          <a:stretch/>
        </p:blipFill>
        <p:spPr>
          <a:xfrm>
            <a:off x="9192112" y="2708326"/>
            <a:ext cx="1986876" cy="3782093"/>
          </a:xfrm>
          <a:prstGeom prst="rect">
            <a:avLst/>
          </a:prstGeom>
        </p:spPr>
      </p:pic>
      <p:pic>
        <p:nvPicPr>
          <p:cNvPr id="15" name="Picture 2" descr="Ilustración De Emoticon Feliz Que Da El Pulgar Para Arriba Aislados En El  Fondo Blanco Ilustraciones Svg, Vectoriales, Clip Art Vectorizado Libre De  Derechos. Image 45971097.">
            <a:extLst>
              <a:ext uri="{FF2B5EF4-FFF2-40B4-BE49-F238E27FC236}">
                <a16:creationId xmlns:a16="http://schemas.microsoft.com/office/drawing/2014/main" id="{C3776A30-7592-4DAD-95EE-876AEF519D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4067" y="3230954"/>
            <a:ext cx="1240044" cy="1124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73AE6ED2-48B1-4E2A-934B-5D6B8824E664}"/>
              </a:ext>
            </a:extLst>
          </p:cNvPr>
          <p:cNvSpPr/>
          <p:nvPr/>
        </p:nvSpPr>
        <p:spPr>
          <a:xfrm>
            <a:off x="4208131" y="4436083"/>
            <a:ext cx="5020236" cy="1754326"/>
          </a:xfrm>
          <a:prstGeom prst="rect">
            <a:avLst/>
          </a:prstGeom>
          <a:noFill/>
        </p:spPr>
        <p:txBody>
          <a:bodyPr wrap="square" lIns="91440" tIns="45720" rIns="91440" bIns="45720">
            <a:spAutoFit/>
          </a:bodyPr>
          <a:lstStyle/>
          <a:p>
            <a:pPr algn="ctr"/>
            <a:r>
              <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Veamos cómo hacerlo</a:t>
            </a:r>
            <a:r>
              <a:rPr lang="es-E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650500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284460" y="367581"/>
            <a:ext cx="11604203" cy="830997"/>
          </a:xfrm>
          <a:prstGeom prst="rect">
            <a:avLst/>
          </a:prstGeom>
          <a:noFill/>
        </p:spPr>
        <p:txBody>
          <a:bodyPr wrap="none">
            <a:spAutoFit/>
          </a:bodyPr>
          <a:lstStyle/>
          <a:p>
            <a:pPr algn="ctr"/>
            <a:r>
              <a:rPr lang="es-ES" sz="4800" b="1" dirty="0">
                <a:solidFill>
                  <a:schemeClr val="bg1"/>
                </a:solidFill>
                <a:latin typeface="Monserrat "/>
              </a:rPr>
              <a:t>Realizar videollamadas grupales en </a:t>
            </a:r>
            <a:r>
              <a:rPr lang="es-ES" sz="4800" b="1" dirty="0" err="1">
                <a:solidFill>
                  <a:schemeClr val="bg1"/>
                </a:solidFill>
                <a:latin typeface="Monserrat "/>
              </a:rPr>
              <a:t>Telegram</a:t>
            </a:r>
            <a:endParaRPr lang="es-MX" sz="4800" b="1" dirty="0">
              <a:solidFill>
                <a:schemeClr val="bg1"/>
              </a:solidFill>
              <a:latin typeface="Monserrat "/>
            </a:endParaRPr>
          </a:p>
        </p:txBody>
      </p:sp>
      <p:sp>
        <p:nvSpPr>
          <p:cNvPr id="17" name="Rectángulo 16">
            <a:extLst>
              <a:ext uri="{FF2B5EF4-FFF2-40B4-BE49-F238E27FC236}">
                <a16:creationId xmlns:a16="http://schemas.microsoft.com/office/drawing/2014/main" id="{075A8CA6-9C98-4DE3-B484-B5AD175A6A19}"/>
              </a:ext>
            </a:extLst>
          </p:cNvPr>
          <p:cNvSpPr/>
          <p:nvPr/>
        </p:nvSpPr>
        <p:spPr>
          <a:xfrm>
            <a:off x="284460" y="1445181"/>
            <a:ext cx="5020236" cy="1261884"/>
          </a:xfrm>
          <a:prstGeom prst="rect">
            <a:avLst/>
          </a:prstGeom>
          <a:ln w="38100">
            <a:solidFill>
              <a:schemeClr val="tx1"/>
            </a:solidFill>
          </a:ln>
        </p:spPr>
        <p:txBody>
          <a:bodyPr wrap="square">
            <a:spAutoFit/>
          </a:bodyPr>
          <a:lstStyle/>
          <a:p>
            <a:pPr algn="ctr" fontAlgn="base"/>
            <a:r>
              <a:rPr lang="es-ES" sz="2800" b="1" i="1" u="sng" dirty="0">
                <a:solidFill>
                  <a:srgbClr val="4E4E4E"/>
                </a:solidFill>
                <a:latin typeface="Source Sans Pro"/>
              </a:rPr>
              <a:t>Paso 1:</a:t>
            </a:r>
          </a:p>
          <a:p>
            <a:pPr algn="ctr" fontAlgn="base"/>
            <a:r>
              <a:rPr lang="es-ES" sz="2400" dirty="0">
                <a:solidFill>
                  <a:srgbClr val="4E4E4E"/>
                </a:solidFill>
                <a:latin typeface="source sans pro"/>
              </a:rPr>
              <a:t>Entramos en el grupo donde deseamos realizar la videollamada.</a:t>
            </a:r>
            <a:endParaRPr lang="es-ES" sz="2400" b="0" i="0" dirty="0">
              <a:solidFill>
                <a:srgbClr val="4E4E4E"/>
              </a:solidFill>
              <a:effectLst/>
              <a:latin typeface="source sans pro"/>
            </a:endParaRPr>
          </a:p>
        </p:txBody>
      </p:sp>
      <p:sp>
        <p:nvSpPr>
          <p:cNvPr id="20" name="Rectángulo 19">
            <a:extLst>
              <a:ext uri="{FF2B5EF4-FFF2-40B4-BE49-F238E27FC236}">
                <a16:creationId xmlns:a16="http://schemas.microsoft.com/office/drawing/2014/main" id="{C0FE4B7F-0B96-4426-934B-6BE38DE5B071}"/>
              </a:ext>
            </a:extLst>
          </p:cNvPr>
          <p:cNvSpPr/>
          <p:nvPr/>
        </p:nvSpPr>
        <p:spPr>
          <a:xfrm>
            <a:off x="5643269" y="1620201"/>
            <a:ext cx="6366404" cy="1261884"/>
          </a:xfrm>
          <a:prstGeom prst="rect">
            <a:avLst/>
          </a:prstGeom>
          <a:ln w="38100">
            <a:solidFill>
              <a:schemeClr val="tx1"/>
            </a:solidFill>
          </a:ln>
        </p:spPr>
        <p:txBody>
          <a:bodyPr wrap="square">
            <a:spAutoFit/>
          </a:bodyPr>
          <a:lstStyle/>
          <a:p>
            <a:pPr algn="ctr" fontAlgn="base"/>
            <a:r>
              <a:rPr lang="es-ES" sz="2800" b="1" i="1" u="sng" dirty="0">
                <a:solidFill>
                  <a:srgbClr val="4E4E4E"/>
                </a:solidFill>
                <a:latin typeface="Source Sans Pro"/>
              </a:rPr>
              <a:t>Paso 2:</a:t>
            </a:r>
          </a:p>
          <a:p>
            <a:pPr algn="ctr" fontAlgn="base"/>
            <a:r>
              <a:rPr lang="es-ES" sz="2400" dirty="0">
                <a:solidFill>
                  <a:srgbClr val="4E4E4E"/>
                </a:solidFill>
                <a:latin typeface="source sans pro"/>
              </a:rPr>
              <a:t>Pulsamos o seleccionamos en la parte superior donde se encuentra el nombre del grupo.</a:t>
            </a:r>
            <a:endParaRPr lang="es-ES" sz="2400" b="0" i="0" dirty="0">
              <a:solidFill>
                <a:srgbClr val="4E4E4E"/>
              </a:solidFill>
              <a:effectLst/>
              <a:latin typeface="source sans pro"/>
            </a:endParaRPr>
          </a:p>
        </p:txBody>
      </p:sp>
      <p:pic>
        <p:nvPicPr>
          <p:cNvPr id="27" name="Imagen 26">
            <a:extLst>
              <a:ext uri="{FF2B5EF4-FFF2-40B4-BE49-F238E27FC236}">
                <a16:creationId xmlns:a16="http://schemas.microsoft.com/office/drawing/2014/main" id="{CB404422-745C-4427-BCC1-226918D0F229}"/>
              </a:ext>
            </a:extLst>
          </p:cNvPr>
          <p:cNvPicPr>
            <a:picLocks noChangeAspect="1"/>
          </p:cNvPicPr>
          <p:nvPr/>
        </p:nvPicPr>
        <p:blipFill rotWithShape="1">
          <a:blip r:embed="rId4">
            <a:extLst>
              <a:ext uri="{28A0092B-C50C-407E-A947-70E740481C1C}">
                <a14:useLocalDpi xmlns:a14="http://schemas.microsoft.com/office/drawing/2010/main" val="0"/>
              </a:ext>
            </a:extLst>
          </a:blip>
          <a:srcRect b="70586"/>
          <a:stretch/>
        </p:blipFill>
        <p:spPr>
          <a:xfrm>
            <a:off x="6975446" y="3386386"/>
            <a:ext cx="3307072" cy="1851413"/>
          </a:xfrm>
          <a:prstGeom prst="rect">
            <a:avLst/>
          </a:prstGeom>
          <a:ln>
            <a:noFill/>
          </a:ln>
          <a:effectLst>
            <a:outerShdw blurRad="292100" dist="139700" dir="2700000" algn="tl" rotWithShape="0">
              <a:srgbClr val="333333">
                <a:alpha val="65000"/>
              </a:srgbClr>
            </a:outerShdw>
          </a:effectLst>
        </p:spPr>
      </p:pic>
      <p:sp>
        <p:nvSpPr>
          <p:cNvPr id="22" name="Elipse 21">
            <a:extLst>
              <a:ext uri="{FF2B5EF4-FFF2-40B4-BE49-F238E27FC236}">
                <a16:creationId xmlns:a16="http://schemas.microsoft.com/office/drawing/2014/main" id="{D0C1DCFA-163A-4708-B66D-E1ADAE3539C1}"/>
              </a:ext>
            </a:extLst>
          </p:cNvPr>
          <p:cNvSpPr/>
          <p:nvPr/>
        </p:nvSpPr>
        <p:spPr>
          <a:xfrm>
            <a:off x="7844118" y="3429000"/>
            <a:ext cx="2277035" cy="6947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pic>
        <p:nvPicPr>
          <p:cNvPr id="18" name="Imagen 17">
            <a:extLst>
              <a:ext uri="{FF2B5EF4-FFF2-40B4-BE49-F238E27FC236}">
                <a16:creationId xmlns:a16="http://schemas.microsoft.com/office/drawing/2014/main" id="{F5C93FD0-43DD-4BCF-83ED-C8083B37D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17709" y="3406657"/>
            <a:ext cx="1455119" cy="1041033"/>
          </a:xfrm>
          <a:prstGeom prst="rect">
            <a:avLst/>
          </a:prstGeom>
          <a:ln>
            <a:noFill/>
          </a:ln>
          <a:effectLst>
            <a:outerShdw blurRad="292100" dist="139700" dir="2700000" algn="tl" rotWithShape="0">
              <a:srgbClr val="333333">
                <a:alpha val="65000"/>
              </a:srgbClr>
            </a:outerShdw>
          </a:effectLst>
        </p:spPr>
      </p:pic>
      <p:pic>
        <p:nvPicPr>
          <p:cNvPr id="23" name="Imagen 22">
            <a:extLst>
              <a:ext uri="{FF2B5EF4-FFF2-40B4-BE49-F238E27FC236}">
                <a16:creationId xmlns:a16="http://schemas.microsoft.com/office/drawing/2014/main" id="{F66CF538-BBCB-4A65-A2D0-AE6E5B025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1567" y="2953669"/>
            <a:ext cx="2026022" cy="3856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3136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284460" y="367581"/>
            <a:ext cx="11604203" cy="830997"/>
          </a:xfrm>
          <a:prstGeom prst="rect">
            <a:avLst/>
          </a:prstGeom>
          <a:noFill/>
        </p:spPr>
        <p:txBody>
          <a:bodyPr wrap="none">
            <a:spAutoFit/>
          </a:bodyPr>
          <a:lstStyle/>
          <a:p>
            <a:pPr algn="ctr"/>
            <a:r>
              <a:rPr lang="es-ES" sz="4800" b="1" dirty="0">
                <a:solidFill>
                  <a:schemeClr val="bg1"/>
                </a:solidFill>
                <a:latin typeface="Monserrat "/>
              </a:rPr>
              <a:t>Realizar videollamadas grupales en </a:t>
            </a:r>
            <a:r>
              <a:rPr lang="es-ES" sz="4800" b="1" dirty="0" err="1">
                <a:solidFill>
                  <a:schemeClr val="bg1"/>
                </a:solidFill>
                <a:latin typeface="Monserrat "/>
              </a:rPr>
              <a:t>Telegram</a:t>
            </a:r>
            <a:endParaRPr lang="es-MX" sz="4800" b="1" dirty="0">
              <a:solidFill>
                <a:schemeClr val="bg1"/>
              </a:solidFill>
              <a:latin typeface="Monserrat "/>
            </a:endParaRPr>
          </a:p>
        </p:txBody>
      </p:sp>
      <p:sp>
        <p:nvSpPr>
          <p:cNvPr id="17" name="Rectángulo 16">
            <a:extLst>
              <a:ext uri="{FF2B5EF4-FFF2-40B4-BE49-F238E27FC236}">
                <a16:creationId xmlns:a16="http://schemas.microsoft.com/office/drawing/2014/main" id="{075A8CA6-9C98-4DE3-B484-B5AD175A6A19}"/>
              </a:ext>
            </a:extLst>
          </p:cNvPr>
          <p:cNvSpPr/>
          <p:nvPr/>
        </p:nvSpPr>
        <p:spPr>
          <a:xfrm>
            <a:off x="284460" y="1616924"/>
            <a:ext cx="5020236" cy="1692771"/>
          </a:xfrm>
          <a:prstGeom prst="rect">
            <a:avLst/>
          </a:prstGeom>
          <a:ln w="38100">
            <a:solidFill>
              <a:schemeClr val="tx1"/>
            </a:solidFill>
          </a:ln>
        </p:spPr>
        <p:txBody>
          <a:bodyPr wrap="square">
            <a:spAutoFit/>
          </a:bodyPr>
          <a:lstStyle/>
          <a:p>
            <a:pPr algn="ctr" fontAlgn="base"/>
            <a:r>
              <a:rPr lang="es-ES" sz="2400" b="1" i="1" u="sng" dirty="0">
                <a:solidFill>
                  <a:srgbClr val="4E4E4E"/>
                </a:solidFill>
                <a:latin typeface="Source Sans Pro"/>
              </a:rPr>
              <a:t>Paso 3:</a:t>
            </a:r>
          </a:p>
          <a:p>
            <a:pPr algn="ctr" fontAlgn="base"/>
            <a:r>
              <a:rPr lang="es-ES" sz="2000" dirty="0">
                <a:solidFill>
                  <a:srgbClr val="4E4E4E"/>
                </a:solidFill>
                <a:latin typeface="source sans pro"/>
              </a:rPr>
              <a:t>En la siguiente pantalla ya aparecerán los integrantes del grupo. Posteriormente seleccionamos en la parte superior derecha los 3 puntitos.</a:t>
            </a:r>
            <a:endParaRPr lang="es-ES" sz="2000" b="0" i="0" dirty="0">
              <a:solidFill>
                <a:srgbClr val="4E4E4E"/>
              </a:solidFill>
              <a:effectLst/>
              <a:latin typeface="source sans pro"/>
            </a:endParaRPr>
          </a:p>
        </p:txBody>
      </p:sp>
      <p:pic>
        <p:nvPicPr>
          <p:cNvPr id="10" name="Imagen 9">
            <a:extLst>
              <a:ext uri="{FF2B5EF4-FFF2-40B4-BE49-F238E27FC236}">
                <a16:creationId xmlns:a16="http://schemas.microsoft.com/office/drawing/2014/main" id="{4167179D-EFF5-4526-A719-8BA9BF30B8E6}"/>
              </a:ext>
            </a:extLst>
          </p:cNvPr>
          <p:cNvPicPr>
            <a:picLocks noChangeAspect="1"/>
          </p:cNvPicPr>
          <p:nvPr/>
        </p:nvPicPr>
        <p:blipFill rotWithShape="1">
          <a:blip r:embed="rId4">
            <a:extLst>
              <a:ext uri="{28A0092B-C50C-407E-A947-70E740481C1C}">
                <a14:useLocalDpi xmlns:a14="http://schemas.microsoft.com/office/drawing/2010/main" val="0"/>
              </a:ext>
            </a:extLst>
          </a:blip>
          <a:srcRect l="-1" t="3660" r="1871" b="38562"/>
          <a:stretch/>
        </p:blipFill>
        <p:spPr>
          <a:xfrm>
            <a:off x="1757083" y="3560115"/>
            <a:ext cx="2341222" cy="2985568"/>
          </a:xfrm>
          <a:prstGeom prst="rect">
            <a:avLst/>
          </a:prstGeom>
          <a:ln>
            <a:no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C0FE4B7F-0B96-4426-934B-6BE38DE5B071}"/>
              </a:ext>
            </a:extLst>
          </p:cNvPr>
          <p:cNvSpPr/>
          <p:nvPr/>
        </p:nvSpPr>
        <p:spPr>
          <a:xfrm>
            <a:off x="5643269" y="1620201"/>
            <a:ext cx="6366404" cy="1077218"/>
          </a:xfrm>
          <a:prstGeom prst="rect">
            <a:avLst/>
          </a:prstGeom>
          <a:ln w="38100">
            <a:solidFill>
              <a:schemeClr val="tx1"/>
            </a:solidFill>
          </a:ln>
        </p:spPr>
        <p:txBody>
          <a:bodyPr wrap="square">
            <a:spAutoFit/>
          </a:bodyPr>
          <a:lstStyle/>
          <a:p>
            <a:pPr algn="ctr" fontAlgn="base"/>
            <a:r>
              <a:rPr lang="es-ES" sz="2400" b="1" i="1" u="sng" dirty="0">
                <a:solidFill>
                  <a:srgbClr val="4E4E4E"/>
                </a:solidFill>
                <a:latin typeface="Source Sans Pro"/>
              </a:rPr>
              <a:t>Paso 4:</a:t>
            </a:r>
          </a:p>
          <a:p>
            <a:pPr algn="ctr" fontAlgn="base"/>
            <a:r>
              <a:rPr lang="es-ES" sz="2000" dirty="0">
                <a:solidFill>
                  <a:srgbClr val="4E4E4E"/>
                </a:solidFill>
                <a:latin typeface="source sans pro"/>
              </a:rPr>
              <a:t>Aparecerá una pequeña ventana con varias opciones de las cuales seleccionamos Iniciar videochat.</a:t>
            </a:r>
            <a:endParaRPr lang="es-ES" sz="2000" b="0" i="0" dirty="0">
              <a:solidFill>
                <a:srgbClr val="4E4E4E"/>
              </a:solidFill>
              <a:effectLst/>
              <a:latin typeface="source sans pro"/>
            </a:endParaRPr>
          </a:p>
        </p:txBody>
      </p:sp>
      <p:sp>
        <p:nvSpPr>
          <p:cNvPr id="11" name="Elipse 10">
            <a:extLst>
              <a:ext uri="{FF2B5EF4-FFF2-40B4-BE49-F238E27FC236}">
                <a16:creationId xmlns:a16="http://schemas.microsoft.com/office/drawing/2014/main" id="{CCD7D620-8424-49BF-8C10-9DC4252CD87E}"/>
              </a:ext>
            </a:extLst>
          </p:cNvPr>
          <p:cNvSpPr/>
          <p:nvPr/>
        </p:nvSpPr>
        <p:spPr>
          <a:xfrm>
            <a:off x="3761662" y="3571450"/>
            <a:ext cx="527575" cy="3700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pic>
        <p:nvPicPr>
          <p:cNvPr id="3" name="Imagen 2">
            <a:extLst>
              <a:ext uri="{FF2B5EF4-FFF2-40B4-BE49-F238E27FC236}">
                <a16:creationId xmlns:a16="http://schemas.microsoft.com/office/drawing/2014/main" id="{75303770-84B2-4B31-AD88-BBDC5F5CA332}"/>
              </a:ext>
            </a:extLst>
          </p:cNvPr>
          <p:cNvPicPr>
            <a:picLocks noChangeAspect="1"/>
          </p:cNvPicPr>
          <p:nvPr/>
        </p:nvPicPr>
        <p:blipFill rotWithShape="1">
          <a:blip r:embed="rId5">
            <a:extLst>
              <a:ext uri="{28A0092B-C50C-407E-A947-70E740481C1C}">
                <a14:useLocalDpi xmlns:a14="http://schemas.microsoft.com/office/drawing/2010/main" val="0"/>
              </a:ext>
            </a:extLst>
          </a:blip>
          <a:srcRect r="-3180" b="39869"/>
          <a:stretch/>
        </p:blipFill>
        <p:spPr>
          <a:xfrm>
            <a:off x="7828398" y="3309694"/>
            <a:ext cx="2292756" cy="2893881"/>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28607871-9AF3-450C-91FA-AAB8D8DB5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83999" y="3309695"/>
            <a:ext cx="1455119" cy="1041033"/>
          </a:xfrm>
          <a:prstGeom prst="rect">
            <a:avLst/>
          </a:prstGeom>
          <a:ln>
            <a:noFill/>
          </a:ln>
          <a:effectLst>
            <a:outerShdw blurRad="292100" dist="139700" dir="2700000" algn="tl" rotWithShape="0">
              <a:srgbClr val="333333">
                <a:alpha val="65000"/>
              </a:srgbClr>
            </a:outerShdw>
          </a:effectLst>
        </p:spPr>
      </p:pic>
      <p:sp>
        <p:nvSpPr>
          <p:cNvPr id="22" name="Elipse 21">
            <a:extLst>
              <a:ext uri="{FF2B5EF4-FFF2-40B4-BE49-F238E27FC236}">
                <a16:creationId xmlns:a16="http://schemas.microsoft.com/office/drawing/2014/main" id="{D0C1DCFA-163A-4708-B66D-E1ADAE3539C1}"/>
              </a:ext>
            </a:extLst>
          </p:cNvPr>
          <p:cNvSpPr/>
          <p:nvPr/>
        </p:nvSpPr>
        <p:spPr>
          <a:xfrm>
            <a:off x="8461262" y="3810282"/>
            <a:ext cx="1532965" cy="4724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pic>
        <p:nvPicPr>
          <p:cNvPr id="18" name="Imagen 17">
            <a:extLst>
              <a:ext uri="{FF2B5EF4-FFF2-40B4-BE49-F238E27FC236}">
                <a16:creationId xmlns:a16="http://schemas.microsoft.com/office/drawing/2014/main" id="{F5C93FD0-43DD-4BCF-83ED-C8083B37D4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528062" y="3604912"/>
            <a:ext cx="1455119" cy="10410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63765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8E09DFA-95B2-48C1-A583-EB0568D55700}"/>
              </a:ext>
            </a:extLst>
          </p:cNvPr>
          <p:cNvPicPr>
            <a:picLocks noChangeAspect="1"/>
          </p:cNvPicPr>
          <p:nvPr/>
        </p:nvPicPr>
        <p:blipFill rotWithShape="1">
          <a:blip r:embed="rId3">
            <a:extLst>
              <a:ext uri="{28A0092B-C50C-407E-A947-70E740481C1C}">
                <a14:useLocalDpi xmlns:a14="http://schemas.microsoft.com/office/drawing/2010/main" val="0"/>
              </a:ext>
            </a:extLst>
          </a:blip>
          <a:srcRect t="27189" r="455"/>
          <a:stretch/>
        </p:blipFill>
        <p:spPr>
          <a:xfrm>
            <a:off x="7563748" y="2584451"/>
            <a:ext cx="2363162" cy="3743609"/>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284460" y="367581"/>
            <a:ext cx="11604203" cy="830997"/>
          </a:xfrm>
          <a:prstGeom prst="rect">
            <a:avLst/>
          </a:prstGeom>
          <a:noFill/>
        </p:spPr>
        <p:txBody>
          <a:bodyPr wrap="none">
            <a:spAutoFit/>
          </a:bodyPr>
          <a:lstStyle/>
          <a:p>
            <a:pPr algn="ctr"/>
            <a:r>
              <a:rPr lang="es-ES" sz="4800" b="1" dirty="0">
                <a:solidFill>
                  <a:schemeClr val="bg1"/>
                </a:solidFill>
                <a:latin typeface="Monserrat "/>
              </a:rPr>
              <a:t>Realizar videollamadas grupales en </a:t>
            </a:r>
            <a:r>
              <a:rPr lang="es-ES" sz="4800" b="1" dirty="0" err="1">
                <a:solidFill>
                  <a:schemeClr val="bg1"/>
                </a:solidFill>
                <a:latin typeface="Monserrat "/>
              </a:rPr>
              <a:t>Telegram</a:t>
            </a:r>
            <a:endParaRPr lang="es-MX" sz="4800" b="1" dirty="0">
              <a:solidFill>
                <a:schemeClr val="bg1"/>
              </a:solidFill>
              <a:latin typeface="Monserrat "/>
            </a:endParaRPr>
          </a:p>
        </p:txBody>
      </p:sp>
      <p:sp>
        <p:nvSpPr>
          <p:cNvPr id="17" name="Rectángulo 16">
            <a:extLst>
              <a:ext uri="{FF2B5EF4-FFF2-40B4-BE49-F238E27FC236}">
                <a16:creationId xmlns:a16="http://schemas.microsoft.com/office/drawing/2014/main" id="{075A8CA6-9C98-4DE3-B484-B5AD175A6A19}"/>
              </a:ext>
            </a:extLst>
          </p:cNvPr>
          <p:cNvSpPr/>
          <p:nvPr/>
        </p:nvSpPr>
        <p:spPr>
          <a:xfrm>
            <a:off x="284460" y="1351103"/>
            <a:ext cx="5020236" cy="1077218"/>
          </a:xfrm>
          <a:prstGeom prst="rect">
            <a:avLst/>
          </a:prstGeom>
          <a:ln w="38100">
            <a:solidFill>
              <a:schemeClr val="tx1"/>
            </a:solidFill>
          </a:ln>
        </p:spPr>
        <p:txBody>
          <a:bodyPr wrap="square">
            <a:spAutoFit/>
          </a:bodyPr>
          <a:lstStyle/>
          <a:p>
            <a:pPr algn="ctr" fontAlgn="base"/>
            <a:r>
              <a:rPr lang="es-ES" sz="2400" b="1" i="1" u="sng" dirty="0">
                <a:solidFill>
                  <a:srgbClr val="4E4E4E"/>
                </a:solidFill>
                <a:latin typeface="Source Sans Pro"/>
              </a:rPr>
              <a:t>Paso 5:</a:t>
            </a:r>
          </a:p>
          <a:p>
            <a:pPr algn="ctr" fontAlgn="base"/>
            <a:r>
              <a:rPr lang="es-ES" sz="2000" dirty="0">
                <a:solidFill>
                  <a:srgbClr val="4E4E4E"/>
                </a:solidFill>
                <a:latin typeface="source sans pro"/>
              </a:rPr>
              <a:t>En la siguiente ventana podremos iniciar el videochat o programarlo también.</a:t>
            </a:r>
            <a:endParaRPr lang="es-ES" sz="2000" b="0" i="0" dirty="0">
              <a:solidFill>
                <a:srgbClr val="4E4E4E"/>
              </a:solidFill>
              <a:effectLst/>
              <a:latin typeface="source sans pro"/>
            </a:endParaRPr>
          </a:p>
        </p:txBody>
      </p:sp>
      <p:sp>
        <p:nvSpPr>
          <p:cNvPr id="20" name="Rectángulo 19">
            <a:extLst>
              <a:ext uri="{FF2B5EF4-FFF2-40B4-BE49-F238E27FC236}">
                <a16:creationId xmlns:a16="http://schemas.microsoft.com/office/drawing/2014/main" id="{C0FE4B7F-0B96-4426-934B-6BE38DE5B071}"/>
              </a:ext>
            </a:extLst>
          </p:cNvPr>
          <p:cNvSpPr/>
          <p:nvPr/>
        </p:nvSpPr>
        <p:spPr>
          <a:xfrm>
            <a:off x="5562127" y="1324527"/>
            <a:ext cx="6366404" cy="1077218"/>
          </a:xfrm>
          <a:prstGeom prst="rect">
            <a:avLst/>
          </a:prstGeom>
          <a:ln w="38100">
            <a:solidFill>
              <a:schemeClr val="tx1"/>
            </a:solidFill>
          </a:ln>
        </p:spPr>
        <p:txBody>
          <a:bodyPr wrap="square">
            <a:spAutoFit/>
          </a:bodyPr>
          <a:lstStyle/>
          <a:p>
            <a:pPr algn="ctr" fontAlgn="base"/>
            <a:r>
              <a:rPr lang="es-ES" sz="2400" b="1" i="1" u="sng" dirty="0">
                <a:solidFill>
                  <a:srgbClr val="4E4E4E"/>
                </a:solidFill>
                <a:latin typeface="Source Sans Pro"/>
              </a:rPr>
              <a:t>Paso 6:</a:t>
            </a:r>
          </a:p>
          <a:p>
            <a:pPr algn="ctr" fontAlgn="base"/>
            <a:r>
              <a:rPr lang="es-ES" sz="2000" dirty="0">
                <a:solidFill>
                  <a:srgbClr val="4E4E4E"/>
                </a:solidFill>
                <a:latin typeface="source sans pro"/>
              </a:rPr>
              <a:t>Listo iniciamos nuestro videochat, podemos activar la cámara o desactivarla al igual que el micrófono.</a:t>
            </a:r>
            <a:endParaRPr lang="es-ES" sz="2000" b="0" i="0" dirty="0">
              <a:solidFill>
                <a:srgbClr val="4E4E4E"/>
              </a:solidFill>
              <a:effectLst/>
              <a:latin typeface="source sans pro"/>
            </a:endParaRPr>
          </a:p>
        </p:txBody>
      </p:sp>
      <p:sp>
        <p:nvSpPr>
          <p:cNvPr id="22" name="Elipse 21">
            <a:extLst>
              <a:ext uri="{FF2B5EF4-FFF2-40B4-BE49-F238E27FC236}">
                <a16:creationId xmlns:a16="http://schemas.microsoft.com/office/drawing/2014/main" id="{D0C1DCFA-163A-4708-B66D-E1ADAE3539C1}"/>
              </a:ext>
            </a:extLst>
          </p:cNvPr>
          <p:cNvSpPr/>
          <p:nvPr/>
        </p:nvSpPr>
        <p:spPr>
          <a:xfrm>
            <a:off x="7563748" y="4796118"/>
            <a:ext cx="2440864" cy="10410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pic>
        <p:nvPicPr>
          <p:cNvPr id="18" name="Imagen 17">
            <a:extLst>
              <a:ext uri="{FF2B5EF4-FFF2-40B4-BE49-F238E27FC236}">
                <a16:creationId xmlns:a16="http://schemas.microsoft.com/office/drawing/2014/main" id="{F5C93FD0-43DD-4BCF-83ED-C8083B37D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41828" y="4905780"/>
            <a:ext cx="1455119" cy="1041033"/>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827FCDFB-44CC-493C-908D-E1510CF0DCB4}"/>
              </a:ext>
            </a:extLst>
          </p:cNvPr>
          <p:cNvPicPr>
            <a:picLocks noChangeAspect="1"/>
          </p:cNvPicPr>
          <p:nvPr/>
        </p:nvPicPr>
        <p:blipFill rotWithShape="1">
          <a:blip r:embed="rId6">
            <a:extLst>
              <a:ext uri="{28A0092B-C50C-407E-A947-70E740481C1C}">
                <a14:useLocalDpi xmlns:a14="http://schemas.microsoft.com/office/drawing/2010/main" val="0"/>
              </a:ext>
            </a:extLst>
          </a:blip>
          <a:srcRect t="17643" r="586"/>
          <a:stretch/>
        </p:blipFill>
        <p:spPr>
          <a:xfrm>
            <a:off x="1750956" y="2690270"/>
            <a:ext cx="2052918" cy="3683410"/>
          </a:xfrm>
          <a:prstGeom prst="rect">
            <a:avLst/>
          </a:prstGeom>
          <a:ln>
            <a:noFill/>
          </a:ln>
          <a:effectLst>
            <a:outerShdw blurRad="292100" dist="139700" dir="2700000" algn="tl" rotWithShape="0">
              <a:srgbClr val="333333">
                <a:alpha val="65000"/>
              </a:srgbClr>
            </a:outerShdw>
          </a:effectLst>
        </p:spPr>
      </p:pic>
      <p:sp>
        <p:nvSpPr>
          <p:cNvPr id="11" name="Elipse 10">
            <a:extLst>
              <a:ext uri="{FF2B5EF4-FFF2-40B4-BE49-F238E27FC236}">
                <a16:creationId xmlns:a16="http://schemas.microsoft.com/office/drawing/2014/main" id="{CCD7D620-8424-49BF-8C10-9DC4252CD87E}"/>
              </a:ext>
            </a:extLst>
          </p:cNvPr>
          <p:cNvSpPr/>
          <p:nvPr/>
        </p:nvSpPr>
        <p:spPr>
          <a:xfrm>
            <a:off x="2177832" y="5316634"/>
            <a:ext cx="1250202" cy="687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pic>
        <p:nvPicPr>
          <p:cNvPr id="13" name="Imagen 12">
            <a:extLst>
              <a:ext uri="{FF2B5EF4-FFF2-40B4-BE49-F238E27FC236}">
                <a16:creationId xmlns:a16="http://schemas.microsoft.com/office/drawing/2014/main" id="{28607871-9AF3-450C-91FA-AAB8D8DB5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722482" y="5249314"/>
            <a:ext cx="1455119" cy="10410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3057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8E09DFA-95B2-48C1-A583-EB0568D55700}"/>
              </a:ext>
            </a:extLst>
          </p:cNvPr>
          <p:cNvPicPr>
            <a:picLocks noChangeAspect="1"/>
          </p:cNvPicPr>
          <p:nvPr/>
        </p:nvPicPr>
        <p:blipFill rotWithShape="1">
          <a:blip r:embed="rId3">
            <a:extLst>
              <a:ext uri="{28A0092B-C50C-407E-A947-70E740481C1C}">
                <a14:useLocalDpi xmlns:a14="http://schemas.microsoft.com/office/drawing/2010/main" val="0"/>
              </a:ext>
            </a:extLst>
          </a:blip>
          <a:srcRect t="27189" r="455"/>
          <a:stretch/>
        </p:blipFill>
        <p:spPr>
          <a:xfrm>
            <a:off x="1485013" y="2767743"/>
            <a:ext cx="2363162" cy="3743609"/>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284460" y="367581"/>
            <a:ext cx="11604203" cy="830997"/>
          </a:xfrm>
          <a:prstGeom prst="rect">
            <a:avLst/>
          </a:prstGeom>
          <a:noFill/>
        </p:spPr>
        <p:txBody>
          <a:bodyPr wrap="none">
            <a:spAutoFit/>
          </a:bodyPr>
          <a:lstStyle/>
          <a:p>
            <a:pPr algn="ctr"/>
            <a:r>
              <a:rPr lang="es-ES" sz="4800" b="1" dirty="0">
                <a:solidFill>
                  <a:schemeClr val="bg1"/>
                </a:solidFill>
                <a:latin typeface="Monserrat "/>
              </a:rPr>
              <a:t>Realizar videollamadas grupales en </a:t>
            </a:r>
            <a:r>
              <a:rPr lang="es-ES" sz="4800" b="1" dirty="0" err="1">
                <a:solidFill>
                  <a:schemeClr val="bg1"/>
                </a:solidFill>
                <a:latin typeface="Monserrat "/>
              </a:rPr>
              <a:t>Telegram</a:t>
            </a:r>
            <a:endParaRPr lang="es-MX" sz="4800" b="1" dirty="0">
              <a:solidFill>
                <a:schemeClr val="bg1"/>
              </a:solidFill>
              <a:latin typeface="Monserrat "/>
            </a:endParaRPr>
          </a:p>
        </p:txBody>
      </p:sp>
      <p:sp>
        <p:nvSpPr>
          <p:cNvPr id="17" name="Rectángulo 16">
            <a:extLst>
              <a:ext uri="{FF2B5EF4-FFF2-40B4-BE49-F238E27FC236}">
                <a16:creationId xmlns:a16="http://schemas.microsoft.com/office/drawing/2014/main" id="{075A8CA6-9C98-4DE3-B484-B5AD175A6A19}"/>
              </a:ext>
            </a:extLst>
          </p:cNvPr>
          <p:cNvSpPr/>
          <p:nvPr/>
        </p:nvSpPr>
        <p:spPr>
          <a:xfrm>
            <a:off x="284460" y="1351103"/>
            <a:ext cx="5020236" cy="1077218"/>
          </a:xfrm>
          <a:prstGeom prst="rect">
            <a:avLst/>
          </a:prstGeom>
          <a:ln w="38100">
            <a:solidFill>
              <a:schemeClr val="tx1"/>
            </a:solidFill>
          </a:ln>
        </p:spPr>
        <p:txBody>
          <a:bodyPr wrap="square">
            <a:spAutoFit/>
          </a:bodyPr>
          <a:lstStyle/>
          <a:p>
            <a:pPr algn="ctr" fontAlgn="base"/>
            <a:r>
              <a:rPr lang="es-ES" sz="2400" b="1" i="1" u="sng" dirty="0">
                <a:solidFill>
                  <a:srgbClr val="4E4E4E"/>
                </a:solidFill>
                <a:latin typeface="Source Sans Pro"/>
              </a:rPr>
              <a:t>Paso 7:</a:t>
            </a:r>
          </a:p>
          <a:p>
            <a:pPr algn="ctr" fontAlgn="base"/>
            <a:r>
              <a:rPr lang="es-ES" sz="2000" dirty="0">
                <a:solidFill>
                  <a:srgbClr val="4E4E4E"/>
                </a:solidFill>
                <a:latin typeface="source sans pro"/>
              </a:rPr>
              <a:t>Y si seleccionamos los tres puntitos del lado superior izquierdo...</a:t>
            </a:r>
            <a:endParaRPr lang="es-ES" sz="2000" b="0" i="0" dirty="0">
              <a:solidFill>
                <a:srgbClr val="4E4E4E"/>
              </a:solidFill>
              <a:effectLst/>
              <a:latin typeface="source sans pro"/>
            </a:endParaRPr>
          </a:p>
        </p:txBody>
      </p:sp>
      <p:sp>
        <p:nvSpPr>
          <p:cNvPr id="20" name="Rectángulo 19">
            <a:extLst>
              <a:ext uri="{FF2B5EF4-FFF2-40B4-BE49-F238E27FC236}">
                <a16:creationId xmlns:a16="http://schemas.microsoft.com/office/drawing/2014/main" id="{C0FE4B7F-0B96-4426-934B-6BE38DE5B071}"/>
              </a:ext>
            </a:extLst>
          </p:cNvPr>
          <p:cNvSpPr/>
          <p:nvPr/>
        </p:nvSpPr>
        <p:spPr>
          <a:xfrm>
            <a:off x="5430801" y="1186954"/>
            <a:ext cx="6477151" cy="1384995"/>
          </a:xfrm>
          <a:prstGeom prst="rect">
            <a:avLst/>
          </a:prstGeom>
          <a:ln w="38100">
            <a:solidFill>
              <a:schemeClr val="tx1"/>
            </a:solidFill>
          </a:ln>
        </p:spPr>
        <p:txBody>
          <a:bodyPr wrap="square">
            <a:spAutoFit/>
          </a:bodyPr>
          <a:lstStyle/>
          <a:p>
            <a:pPr algn="ctr" fontAlgn="base"/>
            <a:r>
              <a:rPr lang="es-ES" sz="2400" b="1" i="1" u="sng" dirty="0">
                <a:solidFill>
                  <a:srgbClr val="4E4E4E"/>
                </a:solidFill>
                <a:latin typeface="Source Sans Pro"/>
              </a:rPr>
              <a:t>Paso 8:</a:t>
            </a:r>
          </a:p>
          <a:p>
            <a:pPr algn="ctr" fontAlgn="base"/>
            <a:r>
              <a:rPr lang="es-ES" sz="2000" dirty="0">
                <a:solidFill>
                  <a:srgbClr val="4E4E4E"/>
                </a:solidFill>
                <a:latin typeface="source sans pro"/>
              </a:rPr>
              <a:t>Podremos desplegar más opciones donde podremos editar permisos, iniciar grabación, terminar el videochat y poder compartir la pantalla con los integrantes del video chat.</a:t>
            </a:r>
            <a:endParaRPr lang="es-ES" sz="2000" b="0" i="0" dirty="0">
              <a:solidFill>
                <a:srgbClr val="4E4E4E"/>
              </a:solidFill>
              <a:effectLst/>
              <a:latin typeface="source sans pro"/>
            </a:endParaRPr>
          </a:p>
        </p:txBody>
      </p:sp>
      <p:pic>
        <p:nvPicPr>
          <p:cNvPr id="18" name="Imagen 17">
            <a:extLst>
              <a:ext uri="{FF2B5EF4-FFF2-40B4-BE49-F238E27FC236}">
                <a16:creationId xmlns:a16="http://schemas.microsoft.com/office/drawing/2014/main" id="{F5C93FD0-43DD-4BCF-83ED-C8083B37D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4649" y="4186752"/>
            <a:ext cx="1455119" cy="1041033"/>
          </a:xfrm>
          <a:prstGeom prst="rect">
            <a:avLst/>
          </a:prstGeom>
          <a:ln>
            <a:noFill/>
          </a:ln>
          <a:effectLst>
            <a:outerShdw blurRad="292100" dist="139700" dir="2700000" algn="tl" rotWithShape="0">
              <a:srgbClr val="333333">
                <a:alpha val="65000"/>
              </a:srgbClr>
            </a:outerShdw>
          </a:effectLst>
        </p:spPr>
      </p:pic>
      <p:sp>
        <p:nvSpPr>
          <p:cNvPr id="11" name="Elipse 10">
            <a:extLst>
              <a:ext uri="{FF2B5EF4-FFF2-40B4-BE49-F238E27FC236}">
                <a16:creationId xmlns:a16="http://schemas.microsoft.com/office/drawing/2014/main" id="{CCD7D620-8424-49BF-8C10-9DC4252CD87E}"/>
              </a:ext>
            </a:extLst>
          </p:cNvPr>
          <p:cNvSpPr/>
          <p:nvPr/>
        </p:nvSpPr>
        <p:spPr>
          <a:xfrm>
            <a:off x="3473749" y="2767743"/>
            <a:ext cx="497466" cy="4532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pic>
        <p:nvPicPr>
          <p:cNvPr id="13" name="Imagen 12">
            <a:extLst>
              <a:ext uri="{FF2B5EF4-FFF2-40B4-BE49-F238E27FC236}">
                <a16:creationId xmlns:a16="http://schemas.microsoft.com/office/drawing/2014/main" id="{28607871-9AF3-450C-91FA-AAB8D8DB5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99442" y="2679746"/>
            <a:ext cx="1455119" cy="1041033"/>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5B662F3A-76A6-455F-BFE3-0AB3FCF98C38}"/>
              </a:ext>
            </a:extLst>
          </p:cNvPr>
          <p:cNvPicPr>
            <a:picLocks noChangeAspect="1"/>
          </p:cNvPicPr>
          <p:nvPr/>
        </p:nvPicPr>
        <p:blipFill rotWithShape="1">
          <a:blip r:embed="rId6">
            <a:extLst>
              <a:ext uri="{28A0092B-C50C-407E-A947-70E740481C1C}">
                <a14:useLocalDpi xmlns:a14="http://schemas.microsoft.com/office/drawing/2010/main" val="0"/>
              </a:ext>
            </a:extLst>
          </a:blip>
          <a:srcRect l="496" t="27830" r="-863" b="969"/>
          <a:stretch/>
        </p:blipFill>
        <p:spPr>
          <a:xfrm>
            <a:off x="6871930" y="2747467"/>
            <a:ext cx="2670469" cy="3919605"/>
          </a:xfrm>
          <a:prstGeom prst="rect">
            <a:avLst/>
          </a:prstGeom>
          <a:ln>
            <a:noFill/>
          </a:ln>
          <a:effectLst>
            <a:outerShdw blurRad="292100" dist="139700" dir="2700000" algn="tl" rotWithShape="0">
              <a:srgbClr val="333333">
                <a:alpha val="65000"/>
              </a:srgbClr>
            </a:outerShdw>
          </a:effectLst>
        </p:spPr>
      </p:pic>
      <p:sp>
        <p:nvSpPr>
          <p:cNvPr id="22" name="Elipse 21">
            <a:extLst>
              <a:ext uri="{FF2B5EF4-FFF2-40B4-BE49-F238E27FC236}">
                <a16:creationId xmlns:a16="http://schemas.microsoft.com/office/drawing/2014/main" id="{D0C1DCFA-163A-4708-B66D-E1ADAE3539C1}"/>
              </a:ext>
            </a:extLst>
          </p:cNvPr>
          <p:cNvSpPr/>
          <p:nvPr/>
        </p:nvSpPr>
        <p:spPr>
          <a:xfrm>
            <a:off x="7334143" y="3221024"/>
            <a:ext cx="2670469" cy="30901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noFill/>
            </a:endParaRPr>
          </a:p>
        </p:txBody>
      </p:sp>
      <p:pic>
        <p:nvPicPr>
          <p:cNvPr id="14" name="Picture 2" descr="Emoticon Pulgar Arriba PNG transparente - StickPNG | Emoticon, Funny  emoticons, Smiley emoji">
            <a:extLst>
              <a:ext uri="{FF2B5EF4-FFF2-40B4-BE49-F238E27FC236}">
                <a16:creationId xmlns:a16="http://schemas.microsoft.com/office/drawing/2014/main" id="{F3CA55D8-1ED5-4941-AF3F-5F8F3C754A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9656" y="4085708"/>
            <a:ext cx="1525217" cy="1447765"/>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24840110-2F7E-463B-96EB-EFD0A9C95DB2}"/>
              </a:ext>
            </a:extLst>
          </p:cNvPr>
          <p:cNvSpPr txBox="1"/>
          <p:nvPr/>
        </p:nvSpPr>
        <p:spPr>
          <a:xfrm>
            <a:off x="4434707" y="5787933"/>
            <a:ext cx="1975010" cy="523220"/>
          </a:xfrm>
          <a:prstGeom prst="rect">
            <a:avLst/>
          </a:prstGeom>
          <a:noFill/>
        </p:spPr>
        <p:txBody>
          <a:bodyPr wrap="square">
            <a:spAutoFit/>
          </a:bodyPr>
          <a:lstStyle/>
          <a:p>
            <a:pPr algn="ctr"/>
            <a:r>
              <a:rPr lang="es-MX" sz="2800" b="1" dirty="0">
                <a:solidFill>
                  <a:srgbClr val="4E4E4E"/>
                </a:solidFill>
                <a:latin typeface="Lucida Sans Unicode" panose="020B0602030504020204" pitchFamily="34" charset="0"/>
                <a:cs typeface="Lucida Sans Unicode" panose="020B0602030504020204" pitchFamily="34" charset="0"/>
              </a:rPr>
              <a:t>¡Y listo!</a:t>
            </a:r>
          </a:p>
        </p:txBody>
      </p:sp>
    </p:spTree>
    <p:extLst>
      <p:ext uri="{BB962C8B-B14F-4D97-AF65-F5344CB8AC3E}">
        <p14:creationId xmlns:p14="http://schemas.microsoft.com/office/powerpoint/2010/main" val="26423673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412094" y="220838"/>
            <a:ext cx="9494907" cy="923330"/>
          </a:xfrm>
          <a:prstGeom prst="rect">
            <a:avLst/>
          </a:prstGeom>
          <a:noFill/>
        </p:spPr>
        <p:txBody>
          <a:bodyPr wrap="none">
            <a:spAutoFit/>
          </a:bodyPr>
          <a:lstStyle/>
          <a:p>
            <a:pPr fontAlgn="base"/>
            <a:r>
              <a:rPr lang="es-MX" sz="5400" b="1" dirty="0">
                <a:solidFill>
                  <a:schemeClr val="bg1"/>
                </a:solidFill>
                <a:latin typeface="Lucida Sans Unicode" panose="020B0602030504020204" pitchFamily="34" charset="0"/>
                <a:cs typeface="Lucida Sans Unicode" panose="020B0602030504020204" pitchFamily="34" charset="0"/>
              </a:rPr>
              <a:t>¡Únete al Canal Mfc México!</a:t>
            </a:r>
          </a:p>
        </p:txBody>
      </p:sp>
      <p:sp>
        <p:nvSpPr>
          <p:cNvPr id="7" name="CuadroTexto 6">
            <a:extLst>
              <a:ext uri="{FF2B5EF4-FFF2-40B4-BE49-F238E27FC236}">
                <a16:creationId xmlns:a16="http://schemas.microsoft.com/office/drawing/2014/main" id="{C5C2C4CF-C28B-429C-BCD9-60ED7A2797E6}"/>
              </a:ext>
            </a:extLst>
          </p:cNvPr>
          <p:cNvSpPr txBox="1"/>
          <p:nvPr/>
        </p:nvSpPr>
        <p:spPr>
          <a:xfrm>
            <a:off x="893180" y="4827115"/>
            <a:ext cx="4143340" cy="461665"/>
          </a:xfrm>
          <a:prstGeom prst="rect">
            <a:avLst/>
          </a:prstGeom>
          <a:noFill/>
        </p:spPr>
        <p:txBody>
          <a:bodyPr wrap="square">
            <a:spAutoFit/>
          </a:bodyPr>
          <a:lstStyle/>
          <a:p>
            <a:pPr algn="ctr"/>
            <a:r>
              <a:rPr lang="es-MX" sz="2400" b="1" i="1" dirty="0">
                <a:solidFill>
                  <a:schemeClr val="accent1"/>
                </a:solidFill>
                <a:latin typeface="Lucida Sans Unicode" panose="020B0602030504020204" pitchFamily="34" charset="0"/>
                <a:cs typeface="Lucida Sans Unicode" panose="020B0602030504020204" pitchFamily="34" charset="0"/>
              </a:rPr>
              <a:t>https://t.me/mfcmexico</a:t>
            </a:r>
          </a:p>
        </p:txBody>
      </p:sp>
      <p:pic>
        <p:nvPicPr>
          <p:cNvPr id="5" name="Imagen 4">
            <a:extLst>
              <a:ext uri="{FF2B5EF4-FFF2-40B4-BE49-F238E27FC236}">
                <a16:creationId xmlns:a16="http://schemas.microsoft.com/office/drawing/2014/main" id="{19A79192-AF93-4DD5-9024-69716FE29B81}"/>
              </a:ext>
            </a:extLst>
          </p:cNvPr>
          <p:cNvPicPr>
            <a:picLocks noChangeAspect="1"/>
          </p:cNvPicPr>
          <p:nvPr/>
        </p:nvPicPr>
        <p:blipFill>
          <a:blip r:embed="rId4"/>
          <a:stretch>
            <a:fillRect/>
          </a:stretch>
        </p:blipFill>
        <p:spPr>
          <a:xfrm>
            <a:off x="1336443" y="2690274"/>
            <a:ext cx="3059688" cy="1477452"/>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038D2B88-FB19-4AC9-A183-FC5241A116A5}"/>
              </a:ext>
            </a:extLst>
          </p:cNvPr>
          <p:cNvPicPr>
            <a:picLocks noChangeAspect="1"/>
          </p:cNvPicPr>
          <p:nvPr/>
        </p:nvPicPr>
        <p:blipFill rotWithShape="1">
          <a:blip r:embed="rId5">
            <a:extLst>
              <a:ext uri="{28A0092B-C50C-407E-A947-70E740481C1C}">
                <a14:useLocalDpi xmlns:a14="http://schemas.microsoft.com/office/drawing/2010/main" val="0"/>
              </a:ext>
            </a:extLst>
          </a:blip>
          <a:srcRect t="20785" b="17823"/>
          <a:stretch/>
        </p:blipFill>
        <p:spPr>
          <a:xfrm>
            <a:off x="6096000" y="1721223"/>
            <a:ext cx="3573661" cy="42102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0988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2098759" y="297281"/>
            <a:ext cx="7994496" cy="923330"/>
          </a:xfrm>
          <a:prstGeom prst="rect">
            <a:avLst/>
          </a:prstGeom>
          <a:noFill/>
        </p:spPr>
        <p:txBody>
          <a:bodyPr wrap="none">
            <a:spAutoFit/>
          </a:bodyPr>
          <a:lstStyle/>
          <a:p>
            <a:pPr algn="ctr"/>
            <a:r>
              <a:rPr lang="es-MX" sz="5400" b="1" dirty="0">
                <a:solidFill>
                  <a:schemeClr val="bg1"/>
                </a:solidFill>
                <a:latin typeface="Lucida Sans Unicode" panose="020B0602030504020204" pitchFamily="34" charset="0"/>
                <a:cs typeface="Lucida Sans Unicode" panose="020B0602030504020204" pitchFamily="34" charset="0"/>
              </a:rPr>
              <a:t>Beneficios de Telegram</a:t>
            </a:r>
            <a:endParaRPr lang="es-MX" sz="5400" b="1" i="0" dirty="0">
              <a:solidFill>
                <a:schemeClr val="bg1"/>
              </a:solidFill>
              <a:effectLst/>
              <a:latin typeface="Lucida Sans Unicode" panose="020B0602030504020204" pitchFamily="34" charset="0"/>
              <a:cs typeface="Lucida Sans Unicode" panose="020B0602030504020204" pitchFamily="34" charset="0"/>
            </a:endParaRPr>
          </a:p>
        </p:txBody>
      </p:sp>
      <p:sp>
        <p:nvSpPr>
          <p:cNvPr id="8" name="Rectángulo 7"/>
          <p:cNvSpPr/>
          <p:nvPr/>
        </p:nvSpPr>
        <p:spPr>
          <a:xfrm>
            <a:off x="101171" y="1929129"/>
            <a:ext cx="11376943" cy="1200329"/>
          </a:xfrm>
          <a:prstGeom prst="rect">
            <a:avLst/>
          </a:prstGeom>
        </p:spPr>
        <p:txBody>
          <a:bodyPr wrap="square">
            <a:spAutoFit/>
          </a:bodyPr>
          <a:lstStyle/>
          <a:p>
            <a:pPr marL="285750" indent="-285750" algn="just">
              <a:buFont typeface="Arial" panose="020B0604020202020204" pitchFamily="34" charset="0"/>
              <a:buChar char="•"/>
            </a:pPr>
            <a:r>
              <a:rPr lang="es-ES" sz="2400" dirty="0">
                <a:solidFill>
                  <a:srgbClr val="333333"/>
                </a:solidFill>
                <a:latin typeface="Lucida Sans Unicode" panose="020B0602030504020204" pitchFamily="34" charset="0"/>
                <a:cs typeface="Lucida Sans Unicode" panose="020B0602030504020204" pitchFamily="34" charset="0"/>
              </a:rPr>
              <a:t>Puedes acceder a tus mensajes desde diferentes dispositivos a la vez, incluyendo tablets y computadoras, y compartir un número ilimitado de fotos, videos y archivos (doc, zip, mp3, etc.) de hasta </a:t>
            </a:r>
            <a:r>
              <a:rPr lang="es-ES" sz="2400" b="1" dirty="0">
                <a:solidFill>
                  <a:srgbClr val="333333"/>
                </a:solidFill>
                <a:latin typeface="Lucida Sans Unicode" panose="020B0602030504020204" pitchFamily="34" charset="0"/>
                <a:cs typeface="Lucida Sans Unicode" panose="020B0602030504020204" pitchFamily="34" charset="0"/>
              </a:rPr>
              <a:t>2 GB</a:t>
            </a:r>
            <a:r>
              <a:rPr lang="es-ES" sz="2400" dirty="0">
                <a:solidFill>
                  <a:srgbClr val="333333"/>
                </a:solidFill>
                <a:latin typeface="Lucida Sans Unicode" panose="020B0602030504020204" pitchFamily="34" charset="0"/>
                <a:cs typeface="Lucida Sans Unicode" panose="020B0602030504020204" pitchFamily="34" charset="0"/>
              </a:rPr>
              <a:t> </a:t>
            </a:r>
            <a:r>
              <a:rPr lang="es-ES" sz="2400" i="1" dirty="0">
                <a:solidFill>
                  <a:srgbClr val="333333"/>
                </a:solidFill>
                <a:latin typeface="Lucida Sans Unicode" panose="020B0602030504020204" pitchFamily="34" charset="0"/>
                <a:cs typeface="Lucida Sans Unicode" panose="020B0602030504020204" pitchFamily="34" charset="0"/>
              </a:rPr>
              <a:t>cada uno</a:t>
            </a:r>
            <a:r>
              <a:rPr lang="es-ES" sz="2400" dirty="0">
                <a:solidFill>
                  <a:srgbClr val="333333"/>
                </a:solidFill>
                <a:latin typeface="Lucida Sans Unicode" panose="020B0602030504020204" pitchFamily="34" charset="0"/>
                <a:cs typeface="Lucida Sans Unicode" panose="020B0602030504020204" pitchFamily="34" charset="0"/>
              </a:rPr>
              <a:t>.</a:t>
            </a:r>
            <a:endParaRPr lang="es-ES" sz="2400" b="0" i="0" dirty="0">
              <a:solidFill>
                <a:srgbClr val="333333"/>
              </a:solidFill>
              <a:effectLst/>
              <a:latin typeface="Lucida Sans Unicode" panose="020B0602030504020204" pitchFamily="34" charset="0"/>
              <a:cs typeface="Lucida Sans Unicode" panose="020B0602030504020204" pitchFamily="34" charset="0"/>
            </a:endParaRPr>
          </a:p>
        </p:txBody>
      </p:sp>
      <p:sp>
        <p:nvSpPr>
          <p:cNvPr id="9" name="Rectángulo 8"/>
          <p:cNvSpPr/>
          <p:nvPr/>
        </p:nvSpPr>
        <p:spPr>
          <a:xfrm>
            <a:off x="0" y="3575705"/>
            <a:ext cx="11959641" cy="1569660"/>
          </a:xfrm>
          <a:prstGeom prst="rect">
            <a:avLst/>
          </a:prstGeom>
        </p:spPr>
        <p:txBody>
          <a:bodyPr wrap="square">
            <a:spAutoFit/>
          </a:bodyPr>
          <a:lstStyle/>
          <a:p>
            <a:pPr marL="285750" indent="-285750" algn="just">
              <a:buFont typeface="Arial" panose="020B0604020202020204" pitchFamily="34" charset="0"/>
              <a:buChar char="•"/>
            </a:pPr>
            <a:r>
              <a:rPr lang="es-ES" sz="2400" dirty="0">
                <a:solidFill>
                  <a:srgbClr val="333333"/>
                </a:solidFill>
                <a:latin typeface="Lucida Sans Unicode" panose="020B0602030504020204" pitchFamily="34" charset="0"/>
                <a:cs typeface="Lucida Sans Unicode" panose="020B0602030504020204" pitchFamily="34" charset="0"/>
              </a:rPr>
              <a:t>Telegram necesita menos de </a:t>
            </a:r>
            <a:r>
              <a:rPr lang="es-ES" sz="2400" b="1" dirty="0">
                <a:solidFill>
                  <a:srgbClr val="333333"/>
                </a:solidFill>
                <a:latin typeface="Lucida Sans Unicode" panose="020B0602030504020204" pitchFamily="34" charset="0"/>
                <a:cs typeface="Lucida Sans Unicode" panose="020B0602030504020204" pitchFamily="34" charset="0"/>
              </a:rPr>
              <a:t>100 MB</a:t>
            </a:r>
            <a:r>
              <a:rPr lang="es-ES" sz="2400" dirty="0">
                <a:solidFill>
                  <a:srgbClr val="333333"/>
                </a:solidFill>
                <a:latin typeface="Lucida Sans Unicode" panose="020B0602030504020204" pitchFamily="34" charset="0"/>
                <a:cs typeface="Lucida Sans Unicode" panose="020B0602030504020204" pitchFamily="34" charset="0"/>
              </a:rPr>
              <a:t> en tu dispositivo. Puedes mantener </a:t>
            </a:r>
            <a:r>
              <a:rPr lang="es-ES" sz="2400" b="1" i="1" dirty="0">
                <a:solidFill>
                  <a:srgbClr val="333333"/>
                </a:solidFill>
                <a:latin typeface="Lucida Sans Unicode" panose="020B0602030504020204" pitchFamily="34" charset="0"/>
                <a:cs typeface="Lucida Sans Unicode" panose="020B0602030504020204" pitchFamily="34" charset="0"/>
              </a:rPr>
              <a:t>toda tu multimedia</a:t>
            </a:r>
            <a:r>
              <a:rPr lang="es-ES" sz="2400" i="1" dirty="0">
                <a:solidFill>
                  <a:srgbClr val="333333"/>
                </a:solidFill>
                <a:latin typeface="Lucida Sans Unicode" panose="020B0602030504020204" pitchFamily="34" charset="0"/>
                <a:cs typeface="Lucida Sans Unicode" panose="020B0602030504020204" pitchFamily="34" charset="0"/>
              </a:rPr>
              <a:t> </a:t>
            </a:r>
            <a:r>
              <a:rPr lang="es-ES" sz="2400" dirty="0">
                <a:solidFill>
                  <a:srgbClr val="333333"/>
                </a:solidFill>
                <a:latin typeface="Lucida Sans Unicode" panose="020B0602030504020204" pitchFamily="34" charset="0"/>
                <a:cs typeface="Lucida Sans Unicode" panose="020B0602030504020204" pitchFamily="34" charset="0"/>
              </a:rPr>
              <a:t>en la nube sin necesidad de eliminar cosas, simplemente </a:t>
            </a:r>
            <a:r>
              <a:rPr lang="es-ES" sz="2400" dirty="0">
                <a:solidFill>
                  <a:srgbClr val="0088CC"/>
                </a:solidFill>
                <a:latin typeface="Lucida Sans Unicode" panose="020B0602030504020204" pitchFamily="34" charset="0"/>
                <a:cs typeface="Lucida Sans Unicode" panose="020B0602030504020204" pitchFamily="34" charset="0"/>
                <a:hlinkClick r:id="rId4"/>
              </a:rPr>
              <a:t>borra la caché para liberar espacio</a:t>
            </a:r>
            <a:r>
              <a:rPr lang="es-ES" sz="2400" dirty="0">
                <a:solidFill>
                  <a:srgbClr val="333333"/>
                </a:solidFill>
                <a:latin typeface="Lucida Sans Unicode" panose="020B0602030504020204" pitchFamily="34" charset="0"/>
                <a:cs typeface="Lucida Sans Unicode" panose="020B0602030504020204" pitchFamily="34" charset="0"/>
              </a:rPr>
              <a:t>.</a:t>
            </a:r>
          </a:p>
          <a:p>
            <a:endParaRPr lang="es-ES" sz="2400" dirty="0">
              <a:solidFill>
                <a:srgbClr val="333333"/>
              </a:solidFill>
              <a:latin typeface="Lucida Sans Unicode" panose="020B0602030504020204" pitchFamily="34" charset="0"/>
              <a:cs typeface="Lucida Sans Unicode" panose="020B0602030504020204" pitchFamily="34" charset="0"/>
            </a:endParaRPr>
          </a:p>
        </p:txBody>
      </p:sp>
      <p:sp>
        <p:nvSpPr>
          <p:cNvPr id="10" name="Rectángulo 9"/>
          <p:cNvSpPr/>
          <p:nvPr/>
        </p:nvSpPr>
        <p:spPr>
          <a:xfrm>
            <a:off x="101171" y="5330002"/>
            <a:ext cx="8942817" cy="523220"/>
          </a:xfrm>
          <a:prstGeom prst="rect">
            <a:avLst/>
          </a:prstGeom>
          <a:solidFill>
            <a:schemeClr val="bg1"/>
          </a:solidFill>
        </p:spPr>
        <p:txBody>
          <a:bodyPr wrap="square">
            <a:spAutoFit/>
          </a:bodyPr>
          <a:lstStyle/>
          <a:p>
            <a:pPr marL="285750" indent="-285750" algn="just">
              <a:buFont typeface="Arial" panose="020B0604020202020204" pitchFamily="34" charset="0"/>
              <a:buChar char="•"/>
            </a:pPr>
            <a:r>
              <a:rPr lang="es-ES" sz="2800" dirty="0">
                <a:solidFill>
                  <a:srgbClr val="333333"/>
                </a:solidFill>
                <a:latin typeface="Lucida Sans Unicode" panose="020B0602030504020204" pitchFamily="34" charset="0"/>
                <a:cs typeface="Lucida Sans Unicode" panose="020B0602030504020204" pitchFamily="34" charset="0"/>
              </a:rPr>
              <a:t>Telegram, es más rápido y mucho más </a:t>
            </a:r>
            <a:r>
              <a:rPr lang="es-ES" sz="2800" dirty="0">
                <a:solidFill>
                  <a:srgbClr val="0088CC"/>
                </a:solidFill>
                <a:latin typeface="Lucida Sans Unicode" panose="020B0602030504020204" pitchFamily="34" charset="0"/>
                <a:cs typeface="Lucida Sans Unicode" panose="020B0602030504020204" pitchFamily="34" charset="0"/>
                <a:hlinkClick r:id="rId5"/>
              </a:rPr>
              <a:t>seguro</a:t>
            </a:r>
            <a:r>
              <a:rPr lang="es-ES" sz="2800" dirty="0">
                <a:solidFill>
                  <a:srgbClr val="0088CC"/>
                </a:solidFill>
                <a:latin typeface="Lucida Sans Unicode" panose="020B0602030504020204" pitchFamily="34" charset="0"/>
                <a:cs typeface="Lucida Sans Unicode" panose="020B0602030504020204" pitchFamily="34" charset="0"/>
              </a:rPr>
              <a:t>.</a:t>
            </a:r>
            <a:endParaRPr lang="es-ES" sz="2800" dirty="0">
              <a:solidFill>
                <a:srgbClr val="333333"/>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520360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sp>
        <p:nvSpPr>
          <p:cNvPr id="1024" name="Rectángulo 1023"/>
          <p:cNvSpPr/>
          <p:nvPr/>
        </p:nvSpPr>
        <p:spPr>
          <a:xfrm>
            <a:off x="4047145" y="246635"/>
            <a:ext cx="3195105" cy="830997"/>
          </a:xfrm>
          <a:prstGeom prst="rect">
            <a:avLst/>
          </a:prstGeom>
          <a:noFill/>
        </p:spPr>
        <p:txBody>
          <a:bodyPr wrap="none">
            <a:spAutoFit/>
          </a:bodyPr>
          <a:lstStyle/>
          <a:p>
            <a:pPr algn="ctr"/>
            <a:r>
              <a:rPr lang="es-MX" sz="3200" b="1" dirty="0">
                <a:solidFill>
                  <a:schemeClr val="bg1"/>
                </a:solidFill>
                <a:latin typeface="Lucida Sans Unicode" panose="020B0602030504020204" pitchFamily="34" charset="0"/>
                <a:cs typeface="Lucida Sans Unicode" panose="020B0602030504020204" pitchFamily="34" charset="0"/>
              </a:rPr>
              <a:t>¡ </a:t>
            </a:r>
            <a:r>
              <a:rPr lang="es-MX" sz="4800" b="1" dirty="0">
                <a:solidFill>
                  <a:schemeClr val="bg1"/>
                </a:solidFill>
                <a:latin typeface="Lucida Sans Unicode" panose="020B0602030504020204" pitchFamily="34" charset="0"/>
                <a:cs typeface="Lucida Sans Unicode" panose="020B0602030504020204" pitchFamily="34" charset="0"/>
              </a:rPr>
              <a:t>GRACIAS</a:t>
            </a:r>
            <a:r>
              <a:rPr lang="es-MX" sz="3200" b="1" dirty="0">
                <a:solidFill>
                  <a:schemeClr val="bg1"/>
                </a:solidFill>
                <a:latin typeface="Lucida Sans Unicode" panose="020B0602030504020204" pitchFamily="34" charset="0"/>
                <a:cs typeface="Lucida Sans Unicode" panose="020B0602030504020204" pitchFamily="34" charset="0"/>
              </a:rPr>
              <a:t>!</a:t>
            </a:r>
            <a:endParaRPr lang="es-MX" sz="3200" b="1" i="0" dirty="0">
              <a:solidFill>
                <a:schemeClr val="bg1"/>
              </a:solidFill>
              <a:effectLst/>
              <a:latin typeface="Lucida Sans Unicode" panose="020B0602030504020204" pitchFamily="34" charset="0"/>
              <a:cs typeface="Lucida Sans Unicode" panose="020B0602030504020204" pitchFamily="34" charset="0"/>
            </a:endParaRPr>
          </a:p>
        </p:txBody>
      </p:sp>
      <p:pic>
        <p:nvPicPr>
          <p:cNvPr id="3" name="Imagen 2"/>
          <p:cNvPicPr>
            <a:picLocks noChangeAspect="1"/>
          </p:cNvPicPr>
          <p:nvPr/>
        </p:nvPicPr>
        <p:blipFill>
          <a:blip r:embed="rId4"/>
          <a:stretch>
            <a:fillRect/>
          </a:stretch>
        </p:blipFill>
        <p:spPr>
          <a:xfrm>
            <a:off x="4251592" y="2425026"/>
            <a:ext cx="3390873" cy="2256471"/>
          </a:xfrm>
          <a:prstGeom prst="rect">
            <a:avLst/>
          </a:prstGeom>
          <a:ln>
            <a:noFill/>
          </a:ln>
          <a:effectLst>
            <a:outerShdw blurRad="292100" dist="139700" dir="2700000" algn="tl" rotWithShape="0">
              <a:srgbClr val="333333">
                <a:alpha val="65000"/>
              </a:srgbClr>
            </a:outerShdw>
          </a:effectLst>
        </p:spPr>
      </p:pic>
      <p:sp>
        <p:nvSpPr>
          <p:cNvPr id="6" name="Rectángulo 5"/>
          <p:cNvSpPr/>
          <p:nvPr/>
        </p:nvSpPr>
        <p:spPr>
          <a:xfrm>
            <a:off x="2060246" y="1399712"/>
            <a:ext cx="8281433" cy="830997"/>
          </a:xfrm>
          <a:prstGeom prst="rect">
            <a:avLst/>
          </a:prstGeom>
        </p:spPr>
        <p:txBody>
          <a:bodyPr wrap="none">
            <a:spAutoFit/>
          </a:bodyPr>
          <a:lstStyle/>
          <a:p>
            <a:pPr algn="ctr"/>
            <a:r>
              <a:rPr lang="es-MX" sz="3200" b="1" dirty="0">
                <a:latin typeface="Lucida Sans Unicode" panose="020B0602030504020204" pitchFamily="34" charset="0"/>
                <a:cs typeface="Lucida Sans Unicode" panose="020B0602030504020204" pitchFamily="34" charset="0"/>
              </a:rPr>
              <a:t>¡ </a:t>
            </a:r>
            <a:r>
              <a:rPr lang="es-MX" sz="4800" b="1" dirty="0">
                <a:latin typeface="Lucida Sans Unicode" panose="020B0602030504020204" pitchFamily="34" charset="0"/>
                <a:cs typeface="Lucida Sans Unicode" panose="020B0602030504020204" pitchFamily="34" charset="0"/>
              </a:rPr>
              <a:t>ESTAMOS A SUS ORDENES</a:t>
            </a:r>
            <a:r>
              <a:rPr lang="es-MX" sz="3200" b="1" dirty="0">
                <a:latin typeface="Lucida Sans Unicode" panose="020B0602030504020204" pitchFamily="34" charset="0"/>
                <a:cs typeface="Lucida Sans Unicode" panose="020B0602030504020204" pitchFamily="34" charset="0"/>
              </a:rPr>
              <a:t>!</a:t>
            </a:r>
            <a:endParaRPr lang="es-MX" sz="3200" b="1" i="0" dirty="0">
              <a:effectLst/>
              <a:latin typeface="Lucida Sans Unicode" panose="020B0602030504020204" pitchFamily="34" charset="0"/>
              <a:cs typeface="Lucida Sans Unicode" panose="020B0602030504020204" pitchFamily="34" charset="0"/>
            </a:endParaRPr>
          </a:p>
        </p:txBody>
      </p:sp>
      <p:sp>
        <p:nvSpPr>
          <p:cNvPr id="7" name="Rectángulo 6"/>
          <p:cNvSpPr/>
          <p:nvPr/>
        </p:nvSpPr>
        <p:spPr>
          <a:xfrm>
            <a:off x="2785638" y="4875814"/>
            <a:ext cx="6620723" cy="1077218"/>
          </a:xfrm>
          <a:prstGeom prst="rect">
            <a:avLst/>
          </a:prstGeom>
          <a:solidFill>
            <a:schemeClr val="bg1"/>
          </a:solidFill>
        </p:spPr>
        <p:txBody>
          <a:bodyPr wrap="none">
            <a:spAutoFit/>
          </a:bodyPr>
          <a:lstStyle/>
          <a:p>
            <a:pPr algn="ctr"/>
            <a:r>
              <a:rPr lang="es-MX" sz="3200" b="1" dirty="0">
                <a:latin typeface="Lucida Sans Unicode" panose="020B0602030504020204" pitchFamily="34" charset="0"/>
                <a:cs typeface="Lucida Sans Unicode" panose="020B0602030504020204" pitchFamily="34" charset="0"/>
              </a:rPr>
              <a:t>Equipo Coordinar Nacional MFC </a:t>
            </a:r>
          </a:p>
          <a:p>
            <a:pPr algn="ctr"/>
            <a:r>
              <a:rPr lang="es-MX" sz="3200" b="1" i="0" dirty="0">
                <a:effectLst/>
                <a:latin typeface="Lucida Sans Unicode" panose="020B0602030504020204" pitchFamily="34" charset="0"/>
                <a:cs typeface="Lucida Sans Unicode" panose="020B0602030504020204" pitchFamily="34" charset="0"/>
              </a:rPr>
              <a:t>2023/2026</a:t>
            </a:r>
          </a:p>
        </p:txBody>
      </p:sp>
    </p:spTree>
    <p:extLst>
      <p:ext uri="{BB962C8B-B14F-4D97-AF65-F5344CB8AC3E}">
        <p14:creationId xmlns:p14="http://schemas.microsoft.com/office/powerpoint/2010/main" val="3074160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8114" y="5635681"/>
            <a:ext cx="713886" cy="1249510"/>
          </a:xfrm>
          <a:prstGeom prst="rect">
            <a:avLst/>
          </a:prstGeom>
        </p:spPr>
      </p:pic>
      <p:sp>
        <p:nvSpPr>
          <p:cNvPr id="1024" name="Rectángulo 1023"/>
          <p:cNvSpPr/>
          <p:nvPr/>
        </p:nvSpPr>
        <p:spPr>
          <a:xfrm>
            <a:off x="1991180" y="195712"/>
            <a:ext cx="7994496" cy="923330"/>
          </a:xfrm>
          <a:prstGeom prst="rect">
            <a:avLst/>
          </a:prstGeom>
          <a:noFill/>
        </p:spPr>
        <p:txBody>
          <a:bodyPr wrap="none">
            <a:spAutoFit/>
          </a:bodyPr>
          <a:lstStyle/>
          <a:p>
            <a:pPr algn="ctr"/>
            <a:r>
              <a:rPr lang="es-MX" sz="5400" b="1" i="1" dirty="0">
                <a:solidFill>
                  <a:schemeClr val="bg1"/>
                </a:solidFill>
                <a:latin typeface="Lucida Sans Unicode" panose="020B0602030504020204" pitchFamily="34" charset="0"/>
                <a:cs typeface="Lucida Sans Unicode" panose="020B0602030504020204" pitchFamily="34" charset="0"/>
              </a:rPr>
              <a:t>Beneficios de Telegram</a:t>
            </a:r>
            <a:endParaRPr lang="es-MX" sz="5400" b="1" i="1" dirty="0">
              <a:solidFill>
                <a:schemeClr val="bg1"/>
              </a:solidFill>
              <a:effectLst/>
              <a:latin typeface="Lucida Sans Unicode" panose="020B0602030504020204" pitchFamily="34" charset="0"/>
              <a:cs typeface="Lucida Sans Unicode" panose="020B0602030504020204" pitchFamily="34" charset="0"/>
            </a:endParaRPr>
          </a:p>
        </p:txBody>
      </p:sp>
      <p:sp>
        <p:nvSpPr>
          <p:cNvPr id="12" name="Rectángulo 11"/>
          <p:cNvSpPr/>
          <p:nvPr/>
        </p:nvSpPr>
        <p:spPr>
          <a:xfrm>
            <a:off x="117699" y="1788829"/>
            <a:ext cx="12192000" cy="523220"/>
          </a:xfrm>
          <a:prstGeom prst="rect">
            <a:avLst/>
          </a:prstGeom>
        </p:spPr>
        <p:txBody>
          <a:bodyPr wrap="square">
            <a:spAutoFit/>
          </a:bodyPr>
          <a:lstStyle/>
          <a:p>
            <a:pPr marL="285750" indent="-285750">
              <a:buFont typeface="Arial" panose="020B0604020202020204" pitchFamily="34" charset="0"/>
              <a:buChar char="•"/>
            </a:pPr>
            <a:r>
              <a:rPr lang="es-ES" sz="2800" dirty="0">
                <a:solidFill>
                  <a:srgbClr val="333333"/>
                </a:solidFill>
                <a:latin typeface="Lucida Sans Unicode" panose="020B0602030504020204" pitchFamily="34" charset="0"/>
                <a:cs typeface="Lucida Sans Unicode" panose="020B0602030504020204" pitchFamily="34" charset="0"/>
              </a:rPr>
              <a:t>Los grupos de Telegram pueden tener hasta </a:t>
            </a:r>
            <a:r>
              <a:rPr lang="es-ES" sz="2800" b="1" dirty="0">
                <a:solidFill>
                  <a:srgbClr val="333333"/>
                </a:solidFill>
                <a:latin typeface="Lucida Sans Unicode" panose="020B0602030504020204" pitchFamily="34" charset="0"/>
                <a:cs typeface="Lucida Sans Unicode" panose="020B0602030504020204" pitchFamily="34" charset="0"/>
              </a:rPr>
              <a:t>200,000 miembros</a:t>
            </a:r>
            <a:r>
              <a:rPr lang="es-ES" sz="2800" dirty="0">
                <a:solidFill>
                  <a:srgbClr val="333333"/>
                </a:solidFill>
                <a:latin typeface="Lucida Sans Unicode" panose="020B0602030504020204" pitchFamily="34" charset="0"/>
                <a:cs typeface="Lucida Sans Unicode" panose="020B0602030504020204" pitchFamily="34" charset="0"/>
              </a:rPr>
              <a:t> .</a:t>
            </a:r>
            <a:endParaRPr lang="es-MX" sz="2800" dirty="0">
              <a:latin typeface="Lucida Sans Unicode" panose="020B0602030504020204" pitchFamily="34" charset="0"/>
              <a:cs typeface="Lucida Sans Unicode" panose="020B0602030504020204" pitchFamily="34" charset="0"/>
            </a:endParaRPr>
          </a:p>
        </p:txBody>
      </p:sp>
      <p:sp>
        <p:nvSpPr>
          <p:cNvPr id="13" name="Rectángulo 12"/>
          <p:cNvSpPr/>
          <p:nvPr/>
        </p:nvSpPr>
        <p:spPr>
          <a:xfrm>
            <a:off x="90985" y="2753805"/>
            <a:ext cx="12101015" cy="954107"/>
          </a:xfrm>
          <a:prstGeom prst="rect">
            <a:avLst/>
          </a:prstGeom>
        </p:spPr>
        <p:txBody>
          <a:bodyPr wrap="square">
            <a:spAutoFit/>
          </a:bodyPr>
          <a:lstStyle/>
          <a:p>
            <a:pPr marL="285750" indent="-285750">
              <a:buFont typeface="Arial" panose="020B0604020202020204" pitchFamily="34" charset="0"/>
              <a:buChar char="•"/>
            </a:pPr>
            <a:r>
              <a:rPr lang="es-ES" sz="2800" dirty="0">
                <a:solidFill>
                  <a:srgbClr val="333333"/>
                </a:solidFill>
                <a:latin typeface="Lucida Sans Unicode" panose="020B0602030504020204" pitchFamily="34" charset="0"/>
                <a:cs typeface="Lucida Sans Unicode" panose="020B0602030504020204" pitchFamily="34" charset="0"/>
              </a:rPr>
              <a:t>Edita tus mensajes después de enviarlos. Si los eliminas, desaparecerán para todos.</a:t>
            </a:r>
            <a:endParaRPr lang="es-MX" sz="2800" dirty="0">
              <a:latin typeface="Lucida Sans Unicode" panose="020B0602030504020204" pitchFamily="34" charset="0"/>
              <a:cs typeface="Lucida Sans Unicode" panose="020B0602030504020204" pitchFamily="34" charset="0"/>
            </a:endParaRPr>
          </a:p>
        </p:txBody>
      </p:sp>
      <p:sp>
        <p:nvSpPr>
          <p:cNvPr id="14" name="Rectángulo 13"/>
          <p:cNvSpPr/>
          <p:nvPr/>
        </p:nvSpPr>
        <p:spPr>
          <a:xfrm>
            <a:off x="90985" y="5035517"/>
            <a:ext cx="12010029" cy="1200329"/>
          </a:xfrm>
          <a:prstGeom prst="rect">
            <a:avLst/>
          </a:prstGeom>
          <a:noFill/>
        </p:spPr>
        <p:txBody>
          <a:bodyPr wrap="square">
            <a:spAutoFit/>
          </a:bodyPr>
          <a:lstStyle/>
          <a:p>
            <a:pPr marL="342900" indent="-342900">
              <a:buFont typeface="Arial" panose="020B0604020202020204" pitchFamily="34" charset="0"/>
              <a:buChar char="•"/>
            </a:pPr>
            <a:br>
              <a:rPr lang="es-ES" sz="2400" dirty="0">
                <a:latin typeface="Lucida Sans Unicode" panose="020B0602030504020204" pitchFamily="34" charset="0"/>
                <a:cs typeface="Lucida Sans Unicode" panose="020B0602030504020204" pitchFamily="34" charset="0"/>
              </a:rPr>
            </a:br>
            <a:r>
              <a:rPr lang="es-ES" sz="2400" i="1" dirty="0">
                <a:solidFill>
                  <a:srgbClr val="333333"/>
                </a:solidFill>
                <a:latin typeface="Lucida Sans Unicode" panose="020B0602030504020204" pitchFamily="34" charset="0"/>
                <a:cs typeface="Lucida Sans Unicode" panose="020B0602030504020204" pitchFamily="34" charset="0"/>
              </a:rPr>
              <a:t>Dos tic</a:t>
            </a:r>
            <a:r>
              <a:rPr lang="es-ES" sz="2400" dirty="0">
                <a:solidFill>
                  <a:srgbClr val="333333"/>
                </a:solidFill>
                <a:latin typeface="Lucida Sans Unicode" panose="020B0602030504020204" pitchFamily="34" charset="0"/>
                <a:cs typeface="Lucida Sans Unicode" panose="020B0602030504020204" pitchFamily="34" charset="0"/>
              </a:rPr>
              <a:t>       mensaje leído (tu amigo abrió Telegram y abrió la conversación con el mensaje).</a:t>
            </a:r>
            <a:endParaRPr lang="es-MX" sz="2400" dirty="0">
              <a:latin typeface="Lucida Sans Unicode" panose="020B0602030504020204" pitchFamily="34" charset="0"/>
              <a:cs typeface="Lucida Sans Unicode" panose="020B0602030504020204" pitchFamily="34" charset="0"/>
            </a:endParaRPr>
          </a:p>
        </p:txBody>
      </p:sp>
      <p:pic>
        <p:nvPicPr>
          <p:cNvPr id="16" name="Imagen 15"/>
          <p:cNvPicPr>
            <a:picLocks noChangeAspect="1"/>
          </p:cNvPicPr>
          <p:nvPr/>
        </p:nvPicPr>
        <p:blipFill rotWithShape="1">
          <a:blip r:embed="rId4"/>
          <a:srcRect l="11521" r="10217" b="28504"/>
          <a:stretch/>
        </p:blipFill>
        <p:spPr>
          <a:xfrm>
            <a:off x="1712901" y="5384303"/>
            <a:ext cx="426536" cy="342900"/>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0" y="4111375"/>
            <a:ext cx="11991703" cy="830997"/>
          </a:xfrm>
          <a:prstGeom prst="rect">
            <a:avLst/>
          </a:prstGeom>
          <a:noFill/>
        </p:spPr>
        <p:txBody>
          <a:bodyPr wrap="square">
            <a:spAutoFit/>
          </a:bodyPr>
          <a:lstStyle/>
          <a:p>
            <a:pPr marL="342900" indent="-342900">
              <a:buFont typeface="Arial" panose="020B0604020202020204" pitchFamily="34" charset="0"/>
              <a:buChar char="•"/>
            </a:pPr>
            <a:r>
              <a:rPr lang="es-ES" sz="2400" i="1" dirty="0">
                <a:latin typeface="Lucida Sans Unicode" panose="020B0602030504020204" pitchFamily="34" charset="0"/>
                <a:cs typeface="Lucida Sans Unicode" panose="020B0602030504020204" pitchFamily="34" charset="0"/>
              </a:rPr>
              <a:t>Un tic       </a:t>
            </a:r>
            <a:r>
              <a:rPr lang="es-ES" sz="2400" dirty="0">
                <a:latin typeface="Lucida Sans Unicode" panose="020B0602030504020204" pitchFamily="34" charset="0"/>
                <a:cs typeface="Lucida Sans Unicode" panose="020B0602030504020204" pitchFamily="34" charset="0"/>
              </a:rPr>
              <a:t>mensaje entregado a la nube de Telegram y tu amigo ha sido notificado (si acepta notificaciones).</a:t>
            </a:r>
          </a:p>
        </p:txBody>
      </p:sp>
      <p:pic>
        <p:nvPicPr>
          <p:cNvPr id="15" name="Imagen 14"/>
          <p:cNvPicPr>
            <a:picLocks noChangeAspect="1"/>
          </p:cNvPicPr>
          <p:nvPr/>
        </p:nvPicPr>
        <p:blipFill rotWithShape="1">
          <a:blip r:embed="rId5"/>
          <a:srcRect l="13282" t="21175" r="16199" b="15751"/>
          <a:stretch/>
        </p:blipFill>
        <p:spPr>
          <a:xfrm>
            <a:off x="1486398" y="4157446"/>
            <a:ext cx="328612" cy="342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725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descr="Un barco en la noche&#10;&#10;Descripción generada automáticamente con confianza baja">
            <a:extLst>
              <a:ext uri="{FF2B5EF4-FFF2-40B4-BE49-F238E27FC236}">
                <a16:creationId xmlns:a16="http://schemas.microsoft.com/office/drawing/2014/main" id="{5B87C26D-90D5-2546-3E64-19777C8A565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8001" t="11219" r="42982" b="39760"/>
          <a:stretch/>
        </p:blipFill>
        <p:spPr>
          <a:xfrm>
            <a:off x="-142875" y="4800600"/>
            <a:ext cx="4610100" cy="2143125"/>
          </a:xfrm>
          <a:prstGeom prst="rect">
            <a:avLst/>
          </a:prstGeom>
        </p:spPr>
      </p:pic>
      <p:pic>
        <p:nvPicPr>
          <p:cNvPr id="4" name="Imagen 3">
            <a:extLst>
              <a:ext uri="{FF2B5EF4-FFF2-40B4-BE49-F238E27FC236}">
                <a16:creationId xmlns:a16="http://schemas.microsoft.com/office/drawing/2014/main" id="{4E491F0D-2899-4A2D-B079-6F2B38B5BD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78114" y="5611091"/>
            <a:ext cx="713886" cy="1249510"/>
          </a:xfrm>
          <a:prstGeom prst="rect">
            <a:avLst/>
          </a:prstGeom>
        </p:spPr>
      </p:pic>
      <p:pic>
        <p:nvPicPr>
          <p:cNvPr id="21" name="Imagen 20"/>
          <p:cNvPicPr>
            <a:picLocks noChangeAspect="1"/>
          </p:cNvPicPr>
          <p:nvPr/>
        </p:nvPicPr>
        <p:blipFill rotWithShape="1">
          <a:blip r:embed="rId5"/>
          <a:srcRect l="48528" t="7076" r="2270" b="5224"/>
          <a:stretch/>
        </p:blipFill>
        <p:spPr>
          <a:xfrm>
            <a:off x="5612235" y="1484851"/>
            <a:ext cx="5389075" cy="4615147"/>
          </a:xfrm>
          <a:prstGeom prst="rect">
            <a:avLst/>
          </a:prstGeom>
          <a:ln>
            <a:noFill/>
          </a:ln>
          <a:effectLst>
            <a:outerShdw blurRad="292100" dist="139700" dir="2700000" algn="tl" rotWithShape="0">
              <a:srgbClr val="333333">
                <a:alpha val="65000"/>
              </a:srgbClr>
            </a:outerShdw>
          </a:effectLst>
        </p:spPr>
      </p:pic>
      <p:pic>
        <p:nvPicPr>
          <p:cNvPr id="22" name="Imagen 21"/>
          <p:cNvPicPr>
            <a:picLocks noChangeAspect="1"/>
          </p:cNvPicPr>
          <p:nvPr/>
        </p:nvPicPr>
        <p:blipFill rotWithShape="1">
          <a:blip r:embed="rId5"/>
          <a:srcRect l="4062" t="3731" r="63159" b="4548"/>
          <a:stretch/>
        </p:blipFill>
        <p:spPr>
          <a:xfrm>
            <a:off x="1281111" y="1484851"/>
            <a:ext cx="3186114" cy="4615147"/>
          </a:xfrm>
          <a:prstGeom prst="rect">
            <a:avLst/>
          </a:prstGeom>
          <a:ln>
            <a:noFill/>
          </a:ln>
          <a:effectLst>
            <a:outerShdw blurRad="292100" dist="139700" dir="2700000" algn="tl" rotWithShape="0">
              <a:srgbClr val="333333">
                <a:alpha val="65000"/>
              </a:srgbClr>
            </a:outerShdw>
          </a:effectLst>
        </p:spPr>
      </p:pic>
      <p:sp>
        <p:nvSpPr>
          <p:cNvPr id="23" name="Título 3">
            <a:extLst>
              <a:ext uri="{FF2B5EF4-FFF2-40B4-BE49-F238E27FC236}">
                <a16:creationId xmlns:a16="http://schemas.microsoft.com/office/drawing/2014/main" id="{610A52F6-047D-121B-870A-D007BF2B0C78}"/>
              </a:ext>
            </a:extLst>
          </p:cNvPr>
          <p:cNvSpPr txBox="1">
            <a:spLocks/>
          </p:cNvSpPr>
          <p:nvPr/>
        </p:nvSpPr>
        <p:spPr>
          <a:xfrm>
            <a:off x="2492069" y="266197"/>
            <a:ext cx="7207861" cy="767115"/>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ES" sz="5400" b="1" dirty="0">
                <a:solidFill>
                  <a:schemeClr val="bg1"/>
                </a:solidFill>
                <a:latin typeface="Lucida Sans Unicode" panose="020B0602030504020204" pitchFamily="34" charset="0"/>
                <a:cs typeface="Lucida Sans Unicode" panose="020B0602030504020204" pitchFamily="34" charset="0"/>
              </a:rPr>
              <a:t>DISPONIBLE PARA…</a:t>
            </a:r>
            <a:r>
              <a:rPr lang="en-US" sz="5400" b="1" dirty="0">
                <a:solidFill>
                  <a:schemeClr val="bg1"/>
                </a:solidFill>
                <a:latin typeface="Lucida Sans Unicode" panose="020B0602030504020204" pitchFamily="34" charset="0"/>
                <a:cs typeface="Lucida Sans Unicode" panose="020B0602030504020204" pitchFamily="34" charset="0"/>
              </a:rPr>
              <a:t> </a:t>
            </a:r>
          </a:p>
        </p:txBody>
      </p:sp>
    </p:spTree>
    <p:extLst>
      <p:ext uri="{BB962C8B-B14F-4D97-AF65-F5344CB8AC3E}">
        <p14:creationId xmlns:p14="http://schemas.microsoft.com/office/powerpoint/2010/main" val="342067306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2382</TotalTime>
  <Words>3351</Words>
  <Application>Microsoft Office PowerPoint</Application>
  <PresentationFormat>Panorámica</PresentationFormat>
  <Paragraphs>385</Paragraphs>
  <Slides>70</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70</vt:i4>
      </vt:variant>
    </vt:vector>
  </HeadingPairs>
  <TitlesOfParts>
    <vt:vector size="81" baseType="lpstr">
      <vt:lpstr>Arial</vt:lpstr>
      <vt:lpstr>Calibri</vt:lpstr>
      <vt:lpstr>Calibri Light</vt:lpstr>
      <vt:lpstr>Georgia</vt:lpstr>
      <vt:lpstr>Lucida Sans Unicode</vt:lpstr>
      <vt:lpstr>Monserrat </vt:lpstr>
      <vt:lpstr>Open Sans</vt:lpstr>
      <vt:lpstr>Source Sans Pro</vt:lpstr>
      <vt:lpstr>Source Sans Pro</vt:lpstr>
      <vt:lpstr>Wingdings</vt:lpstr>
      <vt:lpstr>Tema de Office</vt:lpstr>
      <vt:lpstr>Presentación de PowerPoint</vt:lpstr>
      <vt:lpstr>“Aplicación Telegram”</vt:lpstr>
      <vt:lpstr>¿Que es Telegram?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Mirna Encinas</dc:creator>
  <cp:lastModifiedBy>Maria Luisa Martínez Gamiño</cp:lastModifiedBy>
  <cp:revision>232</cp:revision>
  <dcterms:created xsi:type="dcterms:W3CDTF">2023-02-03T04:49:08Z</dcterms:created>
  <dcterms:modified xsi:type="dcterms:W3CDTF">2023-07-25T05:13:59Z</dcterms:modified>
</cp:coreProperties>
</file>