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ED7922"/>
    <a:srgbClr val="084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69" d="100"/>
          <a:sy n="69" d="100"/>
        </p:scale>
        <p:origin x="69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588C25-3E0C-41D6-A404-240A3F215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26D05762-7C91-418A-8BB1-0FE68BC5BA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AB3042FB-4AF0-4B1E-8202-725213B1827E}"/>
              </a:ext>
            </a:extLst>
          </p:cNvPr>
          <p:cNvSpPr>
            <a:spLocks noGrp="1"/>
          </p:cNvSpPr>
          <p:nvPr>
            <p:ph type="dt" sz="half" idx="10"/>
          </p:nvPr>
        </p:nvSpPr>
        <p:spPr/>
        <p:txBody>
          <a:bodyPr/>
          <a:lstStyle/>
          <a:p>
            <a:fld id="{7F7C3505-1ADB-48CD-9AE8-B1626BF9A8BA}" type="datetimeFigureOut">
              <a:rPr lang="es-MX" smtClean="0"/>
              <a:t>19/10/2023</a:t>
            </a:fld>
            <a:endParaRPr lang="es-MX"/>
          </a:p>
        </p:txBody>
      </p:sp>
      <p:sp>
        <p:nvSpPr>
          <p:cNvPr id="5" name="Marcador de pie de página 4">
            <a:extLst>
              <a:ext uri="{FF2B5EF4-FFF2-40B4-BE49-F238E27FC236}">
                <a16:creationId xmlns:a16="http://schemas.microsoft.com/office/drawing/2014/main" id="{44A5E300-20E7-40CB-9549-A5434CE0527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C496BF0B-41C6-4F68-B93E-708A8C76F629}"/>
              </a:ext>
            </a:extLst>
          </p:cNvPr>
          <p:cNvSpPr>
            <a:spLocks noGrp="1"/>
          </p:cNvSpPr>
          <p:nvPr>
            <p:ph type="sldNum" sz="quarter" idx="12"/>
          </p:nvPr>
        </p:nvSpPr>
        <p:spPr/>
        <p:txBody>
          <a:bodyPr/>
          <a:lstStyle/>
          <a:p>
            <a:fld id="{13753882-BA3A-4A13-8F23-73A273972508}" type="slidenum">
              <a:rPr lang="es-MX" smtClean="0"/>
              <a:t>‹Nº›</a:t>
            </a:fld>
            <a:endParaRPr lang="es-MX"/>
          </a:p>
        </p:txBody>
      </p:sp>
    </p:spTree>
    <p:extLst>
      <p:ext uri="{BB962C8B-B14F-4D97-AF65-F5344CB8AC3E}">
        <p14:creationId xmlns:p14="http://schemas.microsoft.com/office/powerpoint/2010/main" val="516839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BACBAA-59F9-46AF-B433-A334C4BCF0C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43770822-91CA-41F7-94D5-923C11883A7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761D20C-11BB-4A63-9171-1CC40BCE3D47}"/>
              </a:ext>
            </a:extLst>
          </p:cNvPr>
          <p:cNvSpPr>
            <a:spLocks noGrp="1"/>
          </p:cNvSpPr>
          <p:nvPr>
            <p:ph type="dt" sz="half" idx="10"/>
          </p:nvPr>
        </p:nvSpPr>
        <p:spPr/>
        <p:txBody>
          <a:bodyPr/>
          <a:lstStyle/>
          <a:p>
            <a:fld id="{7F7C3505-1ADB-48CD-9AE8-B1626BF9A8BA}" type="datetimeFigureOut">
              <a:rPr lang="es-MX" smtClean="0"/>
              <a:t>19/10/2023</a:t>
            </a:fld>
            <a:endParaRPr lang="es-MX"/>
          </a:p>
        </p:txBody>
      </p:sp>
      <p:sp>
        <p:nvSpPr>
          <p:cNvPr id="5" name="Marcador de pie de página 4">
            <a:extLst>
              <a:ext uri="{FF2B5EF4-FFF2-40B4-BE49-F238E27FC236}">
                <a16:creationId xmlns:a16="http://schemas.microsoft.com/office/drawing/2014/main" id="{ED962BAC-FDA7-4024-922A-DEF7C72A66D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AE79563-6D7A-4411-B7E9-09DA18200827}"/>
              </a:ext>
            </a:extLst>
          </p:cNvPr>
          <p:cNvSpPr>
            <a:spLocks noGrp="1"/>
          </p:cNvSpPr>
          <p:nvPr>
            <p:ph type="sldNum" sz="quarter" idx="12"/>
          </p:nvPr>
        </p:nvSpPr>
        <p:spPr/>
        <p:txBody>
          <a:bodyPr/>
          <a:lstStyle/>
          <a:p>
            <a:fld id="{13753882-BA3A-4A13-8F23-73A273972508}" type="slidenum">
              <a:rPr lang="es-MX" smtClean="0"/>
              <a:t>‹Nº›</a:t>
            </a:fld>
            <a:endParaRPr lang="es-MX"/>
          </a:p>
        </p:txBody>
      </p:sp>
    </p:spTree>
    <p:extLst>
      <p:ext uri="{BB962C8B-B14F-4D97-AF65-F5344CB8AC3E}">
        <p14:creationId xmlns:p14="http://schemas.microsoft.com/office/powerpoint/2010/main" val="3202481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91E40E7-7F46-438D-84D9-9F80D5060A8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95D1C5A-820E-4702-B32C-81BC862A196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85B2A71-8F7B-49CB-916A-82C909418E6C}"/>
              </a:ext>
            </a:extLst>
          </p:cNvPr>
          <p:cNvSpPr>
            <a:spLocks noGrp="1"/>
          </p:cNvSpPr>
          <p:nvPr>
            <p:ph type="dt" sz="half" idx="10"/>
          </p:nvPr>
        </p:nvSpPr>
        <p:spPr/>
        <p:txBody>
          <a:bodyPr/>
          <a:lstStyle/>
          <a:p>
            <a:fld id="{7F7C3505-1ADB-48CD-9AE8-B1626BF9A8BA}" type="datetimeFigureOut">
              <a:rPr lang="es-MX" smtClean="0"/>
              <a:t>19/10/2023</a:t>
            </a:fld>
            <a:endParaRPr lang="es-MX"/>
          </a:p>
        </p:txBody>
      </p:sp>
      <p:sp>
        <p:nvSpPr>
          <p:cNvPr id="5" name="Marcador de pie de página 4">
            <a:extLst>
              <a:ext uri="{FF2B5EF4-FFF2-40B4-BE49-F238E27FC236}">
                <a16:creationId xmlns:a16="http://schemas.microsoft.com/office/drawing/2014/main" id="{436C1B7E-DFC7-4F6B-AA6A-610900BC8A2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6417DC0-E814-4743-8535-1AF5428EA891}"/>
              </a:ext>
            </a:extLst>
          </p:cNvPr>
          <p:cNvSpPr>
            <a:spLocks noGrp="1"/>
          </p:cNvSpPr>
          <p:nvPr>
            <p:ph type="sldNum" sz="quarter" idx="12"/>
          </p:nvPr>
        </p:nvSpPr>
        <p:spPr/>
        <p:txBody>
          <a:bodyPr/>
          <a:lstStyle/>
          <a:p>
            <a:fld id="{13753882-BA3A-4A13-8F23-73A273972508}" type="slidenum">
              <a:rPr lang="es-MX" smtClean="0"/>
              <a:t>‹Nº›</a:t>
            </a:fld>
            <a:endParaRPr lang="es-MX"/>
          </a:p>
        </p:txBody>
      </p:sp>
    </p:spTree>
    <p:extLst>
      <p:ext uri="{BB962C8B-B14F-4D97-AF65-F5344CB8AC3E}">
        <p14:creationId xmlns:p14="http://schemas.microsoft.com/office/powerpoint/2010/main" val="324077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5AD255-9E5D-494E-81AC-0F21A08BFE6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604160B9-F27A-4628-AE52-7D80083D5DE4}"/>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E2FA4D2-2795-4422-AF95-1401AD9B23CD}"/>
              </a:ext>
            </a:extLst>
          </p:cNvPr>
          <p:cNvSpPr>
            <a:spLocks noGrp="1"/>
          </p:cNvSpPr>
          <p:nvPr>
            <p:ph type="dt" sz="half" idx="10"/>
          </p:nvPr>
        </p:nvSpPr>
        <p:spPr/>
        <p:txBody>
          <a:bodyPr/>
          <a:lstStyle/>
          <a:p>
            <a:fld id="{7F7C3505-1ADB-48CD-9AE8-B1626BF9A8BA}" type="datetimeFigureOut">
              <a:rPr lang="es-MX" smtClean="0"/>
              <a:t>19/10/2023</a:t>
            </a:fld>
            <a:endParaRPr lang="es-MX"/>
          </a:p>
        </p:txBody>
      </p:sp>
      <p:sp>
        <p:nvSpPr>
          <p:cNvPr id="5" name="Marcador de pie de página 4">
            <a:extLst>
              <a:ext uri="{FF2B5EF4-FFF2-40B4-BE49-F238E27FC236}">
                <a16:creationId xmlns:a16="http://schemas.microsoft.com/office/drawing/2014/main" id="{1F57ABFD-6612-4BED-A38E-237D9D5356C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656739F-16CB-4201-931A-989937F38013}"/>
              </a:ext>
            </a:extLst>
          </p:cNvPr>
          <p:cNvSpPr>
            <a:spLocks noGrp="1"/>
          </p:cNvSpPr>
          <p:nvPr>
            <p:ph type="sldNum" sz="quarter" idx="12"/>
          </p:nvPr>
        </p:nvSpPr>
        <p:spPr/>
        <p:txBody>
          <a:bodyPr/>
          <a:lstStyle/>
          <a:p>
            <a:fld id="{13753882-BA3A-4A13-8F23-73A273972508}" type="slidenum">
              <a:rPr lang="es-MX" smtClean="0"/>
              <a:t>‹Nº›</a:t>
            </a:fld>
            <a:endParaRPr lang="es-MX"/>
          </a:p>
        </p:txBody>
      </p:sp>
    </p:spTree>
    <p:extLst>
      <p:ext uri="{BB962C8B-B14F-4D97-AF65-F5344CB8AC3E}">
        <p14:creationId xmlns:p14="http://schemas.microsoft.com/office/powerpoint/2010/main" val="336540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A98961-C82D-447B-BC00-779DF5EB844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D910E58-8740-4E9B-BBA5-4BA15203B2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73AEC9C6-858C-49BA-9A48-747B151C8974}"/>
              </a:ext>
            </a:extLst>
          </p:cNvPr>
          <p:cNvSpPr>
            <a:spLocks noGrp="1"/>
          </p:cNvSpPr>
          <p:nvPr>
            <p:ph type="dt" sz="half" idx="10"/>
          </p:nvPr>
        </p:nvSpPr>
        <p:spPr/>
        <p:txBody>
          <a:bodyPr/>
          <a:lstStyle/>
          <a:p>
            <a:fld id="{7F7C3505-1ADB-48CD-9AE8-B1626BF9A8BA}" type="datetimeFigureOut">
              <a:rPr lang="es-MX" smtClean="0"/>
              <a:t>19/10/2023</a:t>
            </a:fld>
            <a:endParaRPr lang="es-MX"/>
          </a:p>
        </p:txBody>
      </p:sp>
      <p:sp>
        <p:nvSpPr>
          <p:cNvPr id="5" name="Marcador de pie de página 4">
            <a:extLst>
              <a:ext uri="{FF2B5EF4-FFF2-40B4-BE49-F238E27FC236}">
                <a16:creationId xmlns:a16="http://schemas.microsoft.com/office/drawing/2014/main" id="{B300E114-2B62-48B9-9FBE-FAFEDB92AD8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884EBF2-54B2-4BB7-A44D-3B244C894E47}"/>
              </a:ext>
            </a:extLst>
          </p:cNvPr>
          <p:cNvSpPr>
            <a:spLocks noGrp="1"/>
          </p:cNvSpPr>
          <p:nvPr>
            <p:ph type="sldNum" sz="quarter" idx="12"/>
          </p:nvPr>
        </p:nvSpPr>
        <p:spPr/>
        <p:txBody>
          <a:bodyPr/>
          <a:lstStyle/>
          <a:p>
            <a:fld id="{13753882-BA3A-4A13-8F23-73A273972508}" type="slidenum">
              <a:rPr lang="es-MX" smtClean="0"/>
              <a:t>‹Nº›</a:t>
            </a:fld>
            <a:endParaRPr lang="es-MX"/>
          </a:p>
        </p:txBody>
      </p:sp>
    </p:spTree>
    <p:extLst>
      <p:ext uri="{BB962C8B-B14F-4D97-AF65-F5344CB8AC3E}">
        <p14:creationId xmlns:p14="http://schemas.microsoft.com/office/powerpoint/2010/main" val="2587211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1995B-48AC-44B6-8870-6F56A8C2BDD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0E7CD26-9225-4101-A916-AFE79EC38D8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2C7B0FF2-89D4-4046-988E-B8126D0D1624}"/>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B12038C-4B58-4FDB-BB40-17F41160ABD7}"/>
              </a:ext>
            </a:extLst>
          </p:cNvPr>
          <p:cNvSpPr>
            <a:spLocks noGrp="1"/>
          </p:cNvSpPr>
          <p:nvPr>
            <p:ph type="dt" sz="half" idx="10"/>
          </p:nvPr>
        </p:nvSpPr>
        <p:spPr/>
        <p:txBody>
          <a:bodyPr/>
          <a:lstStyle/>
          <a:p>
            <a:fld id="{7F7C3505-1ADB-48CD-9AE8-B1626BF9A8BA}" type="datetimeFigureOut">
              <a:rPr lang="es-MX" smtClean="0"/>
              <a:t>19/10/2023</a:t>
            </a:fld>
            <a:endParaRPr lang="es-MX"/>
          </a:p>
        </p:txBody>
      </p:sp>
      <p:sp>
        <p:nvSpPr>
          <p:cNvPr id="6" name="Marcador de pie de página 5">
            <a:extLst>
              <a:ext uri="{FF2B5EF4-FFF2-40B4-BE49-F238E27FC236}">
                <a16:creationId xmlns:a16="http://schemas.microsoft.com/office/drawing/2014/main" id="{731ECFFA-193E-41B4-B375-76A0518FF8A5}"/>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EAF4F4A-A83A-4E03-BD7C-BD81B0814680}"/>
              </a:ext>
            </a:extLst>
          </p:cNvPr>
          <p:cNvSpPr>
            <a:spLocks noGrp="1"/>
          </p:cNvSpPr>
          <p:nvPr>
            <p:ph type="sldNum" sz="quarter" idx="12"/>
          </p:nvPr>
        </p:nvSpPr>
        <p:spPr/>
        <p:txBody>
          <a:bodyPr/>
          <a:lstStyle/>
          <a:p>
            <a:fld id="{13753882-BA3A-4A13-8F23-73A273972508}" type="slidenum">
              <a:rPr lang="es-MX" smtClean="0"/>
              <a:t>‹Nº›</a:t>
            </a:fld>
            <a:endParaRPr lang="es-MX"/>
          </a:p>
        </p:txBody>
      </p:sp>
    </p:spTree>
    <p:extLst>
      <p:ext uri="{BB962C8B-B14F-4D97-AF65-F5344CB8AC3E}">
        <p14:creationId xmlns:p14="http://schemas.microsoft.com/office/powerpoint/2010/main" val="372563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5095A9-EC94-4235-BEB9-4D8A85E8D7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9FB4F17-FB2C-41EA-A2C5-0FFBB7CFE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190DA209-0007-4A33-8975-AC272C6B227A}"/>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ED92EFA8-99D9-4957-9AEE-F8E5281116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3BA7F5A-3FC7-4363-A4A6-91F1A098FD78}"/>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B399A446-8A33-4CEC-A647-6F0B91729590}"/>
              </a:ext>
            </a:extLst>
          </p:cNvPr>
          <p:cNvSpPr>
            <a:spLocks noGrp="1"/>
          </p:cNvSpPr>
          <p:nvPr>
            <p:ph type="dt" sz="half" idx="10"/>
          </p:nvPr>
        </p:nvSpPr>
        <p:spPr/>
        <p:txBody>
          <a:bodyPr/>
          <a:lstStyle/>
          <a:p>
            <a:fld id="{7F7C3505-1ADB-48CD-9AE8-B1626BF9A8BA}" type="datetimeFigureOut">
              <a:rPr lang="es-MX" smtClean="0"/>
              <a:t>19/10/2023</a:t>
            </a:fld>
            <a:endParaRPr lang="es-MX"/>
          </a:p>
        </p:txBody>
      </p:sp>
      <p:sp>
        <p:nvSpPr>
          <p:cNvPr id="8" name="Marcador de pie de página 7">
            <a:extLst>
              <a:ext uri="{FF2B5EF4-FFF2-40B4-BE49-F238E27FC236}">
                <a16:creationId xmlns:a16="http://schemas.microsoft.com/office/drawing/2014/main" id="{02DCC4E4-E162-46DC-9192-C8ECC8F9E2B1}"/>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8672EB7-FF65-4786-BA1C-DBDD9C77D829}"/>
              </a:ext>
            </a:extLst>
          </p:cNvPr>
          <p:cNvSpPr>
            <a:spLocks noGrp="1"/>
          </p:cNvSpPr>
          <p:nvPr>
            <p:ph type="sldNum" sz="quarter" idx="12"/>
          </p:nvPr>
        </p:nvSpPr>
        <p:spPr/>
        <p:txBody>
          <a:bodyPr/>
          <a:lstStyle/>
          <a:p>
            <a:fld id="{13753882-BA3A-4A13-8F23-73A273972508}" type="slidenum">
              <a:rPr lang="es-MX" smtClean="0"/>
              <a:t>‹Nº›</a:t>
            </a:fld>
            <a:endParaRPr lang="es-MX"/>
          </a:p>
        </p:txBody>
      </p:sp>
    </p:spTree>
    <p:extLst>
      <p:ext uri="{BB962C8B-B14F-4D97-AF65-F5344CB8AC3E}">
        <p14:creationId xmlns:p14="http://schemas.microsoft.com/office/powerpoint/2010/main" val="3443578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ABFBD-078A-432B-95A3-C141EF77BD2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AF01300-00EA-44A3-8D4A-F3C6D7FADED6}"/>
              </a:ext>
            </a:extLst>
          </p:cNvPr>
          <p:cNvSpPr>
            <a:spLocks noGrp="1"/>
          </p:cNvSpPr>
          <p:nvPr>
            <p:ph type="dt" sz="half" idx="10"/>
          </p:nvPr>
        </p:nvSpPr>
        <p:spPr/>
        <p:txBody>
          <a:bodyPr/>
          <a:lstStyle/>
          <a:p>
            <a:fld id="{7F7C3505-1ADB-48CD-9AE8-B1626BF9A8BA}" type="datetimeFigureOut">
              <a:rPr lang="es-MX" smtClean="0"/>
              <a:t>19/10/2023</a:t>
            </a:fld>
            <a:endParaRPr lang="es-MX"/>
          </a:p>
        </p:txBody>
      </p:sp>
      <p:sp>
        <p:nvSpPr>
          <p:cNvPr id="4" name="Marcador de pie de página 3">
            <a:extLst>
              <a:ext uri="{FF2B5EF4-FFF2-40B4-BE49-F238E27FC236}">
                <a16:creationId xmlns:a16="http://schemas.microsoft.com/office/drawing/2014/main" id="{E4A79534-B205-41AA-B5FF-E6D6A9416B1E}"/>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D34EBA82-AC13-4048-8D1E-1BB3365785D9}"/>
              </a:ext>
            </a:extLst>
          </p:cNvPr>
          <p:cNvSpPr>
            <a:spLocks noGrp="1"/>
          </p:cNvSpPr>
          <p:nvPr>
            <p:ph type="sldNum" sz="quarter" idx="12"/>
          </p:nvPr>
        </p:nvSpPr>
        <p:spPr/>
        <p:txBody>
          <a:bodyPr/>
          <a:lstStyle/>
          <a:p>
            <a:fld id="{13753882-BA3A-4A13-8F23-73A273972508}" type="slidenum">
              <a:rPr lang="es-MX" smtClean="0"/>
              <a:t>‹Nº›</a:t>
            </a:fld>
            <a:endParaRPr lang="es-MX"/>
          </a:p>
        </p:txBody>
      </p:sp>
    </p:spTree>
    <p:extLst>
      <p:ext uri="{BB962C8B-B14F-4D97-AF65-F5344CB8AC3E}">
        <p14:creationId xmlns:p14="http://schemas.microsoft.com/office/powerpoint/2010/main" val="205018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83DD67D-D6B4-4F6F-A8FA-0C887BBFBFD2}"/>
              </a:ext>
            </a:extLst>
          </p:cNvPr>
          <p:cNvSpPr>
            <a:spLocks noGrp="1"/>
          </p:cNvSpPr>
          <p:nvPr>
            <p:ph type="dt" sz="half" idx="10"/>
          </p:nvPr>
        </p:nvSpPr>
        <p:spPr/>
        <p:txBody>
          <a:bodyPr/>
          <a:lstStyle/>
          <a:p>
            <a:fld id="{7F7C3505-1ADB-48CD-9AE8-B1626BF9A8BA}" type="datetimeFigureOut">
              <a:rPr lang="es-MX" smtClean="0"/>
              <a:t>19/10/2023</a:t>
            </a:fld>
            <a:endParaRPr lang="es-MX"/>
          </a:p>
        </p:txBody>
      </p:sp>
      <p:sp>
        <p:nvSpPr>
          <p:cNvPr id="3" name="Marcador de pie de página 2">
            <a:extLst>
              <a:ext uri="{FF2B5EF4-FFF2-40B4-BE49-F238E27FC236}">
                <a16:creationId xmlns:a16="http://schemas.microsoft.com/office/drawing/2014/main" id="{B2A40144-B977-41AF-89E5-75CD9CF87255}"/>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9C3C4D4-BB24-4BA9-88BD-9CA87BCF7678}"/>
              </a:ext>
            </a:extLst>
          </p:cNvPr>
          <p:cNvSpPr>
            <a:spLocks noGrp="1"/>
          </p:cNvSpPr>
          <p:nvPr>
            <p:ph type="sldNum" sz="quarter" idx="12"/>
          </p:nvPr>
        </p:nvSpPr>
        <p:spPr/>
        <p:txBody>
          <a:bodyPr/>
          <a:lstStyle/>
          <a:p>
            <a:fld id="{13753882-BA3A-4A13-8F23-73A273972508}" type="slidenum">
              <a:rPr lang="es-MX" smtClean="0"/>
              <a:t>‹Nº›</a:t>
            </a:fld>
            <a:endParaRPr lang="es-MX"/>
          </a:p>
        </p:txBody>
      </p:sp>
    </p:spTree>
    <p:extLst>
      <p:ext uri="{BB962C8B-B14F-4D97-AF65-F5344CB8AC3E}">
        <p14:creationId xmlns:p14="http://schemas.microsoft.com/office/powerpoint/2010/main" val="162835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0EFB40-96D9-4557-A82E-33E5D8121A5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30870CA-CB5B-4D85-B278-A4F2A116A9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65B215D-7518-47EE-B3FE-1A3A0983C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22A9E9A8-492B-42CA-B1EF-AB85A8B7DEEF}"/>
              </a:ext>
            </a:extLst>
          </p:cNvPr>
          <p:cNvSpPr>
            <a:spLocks noGrp="1"/>
          </p:cNvSpPr>
          <p:nvPr>
            <p:ph type="dt" sz="half" idx="10"/>
          </p:nvPr>
        </p:nvSpPr>
        <p:spPr/>
        <p:txBody>
          <a:bodyPr/>
          <a:lstStyle/>
          <a:p>
            <a:fld id="{7F7C3505-1ADB-48CD-9AE8-B1626BF9A8BA}" type="datetimeFigureOut">
              <a:rPr lang="es-MX" smtClean="0"/>
              <a:t>19/10/2023</a:t>
            </a:fld>
            <a:endParaRPr lang="es-MX"/>
          </a:p>
        </p:txBody>
      </p:sp>
      <p:sp>
        <p:nvSpPr>
          <p:cNvPr id="6" name="Marcador de pie de página 5">
            <a:extLst>
              <a:ext uri="{FF2B5EF4-FFF2-40B4-BE49-F238E27FC236}">
                <a16:creationId xmlns:a16="http://schemas.microsoft.com/office/drawing/2014/main" id="{162F9745-E022-462F-9B00-23E4B4515EA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7C2E1A8-8A0E-4C41-8C0E-8A5B5E16A936}"/>
              </a:ext>
            </a:extLst>
          </p:cNvPr>
          <p:cNvSpPr>
            <a:spLocks noGrp="1"/>
          </p:cNvSpPr>
          <p:nvPr>
            <p:ph type="sldNum" sz="quarter" idx="12"/>
          </p:nvPr>
        </p:nvSpPr>
        <p:spPr/>
        <p:txBody>
          <a:bodyPr/>
          <a:lstStyle/>
          <a:p>
            <a:fld id="{13753882-BA3A-4A13-8F23-73A273972508}" type="slidenum">
              <a:rPr lang="es-MX" smtClean="0"/>
              <a:t>‹Nº›</a:t>
            </a:fld>
            <a:endParaRPr lang="es-MX"/>
          </a:p>
        </p:txBody>
      </p:sp>
    </p:spTree>
    <p:extLst>
      <p:ext uri="{BB962C8B-B14F-4D97-AF65-F5344CB8AC3E}">
        <p14:creationId xmlns:p14="http://schemas.microsoft.com/office/powerpoint/2010/main" val="392839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387716-E446-4C85-B558-F1D3DFFEDFC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FBDC68CB-B37A-4971-97D2-1BE783D18D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D63D614-4877-42D4-A9FC-496263476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1E5AFB9-903A-4907-B701-33027EFDC4AB}"/>
              </a:ext>
            </a:extLst>
          </p:cNvPr>
          <p:cNvSpPr>
            <a:spLocks noGrp="1"/>
          </p:cNvSpPr>
          <p:nvPr>
            <p:ph type="dt" sz="half" idx="10"/>
          </p:nvPr>
        </p:nvSpPr>
        <p:spPr/>
        <p:txBody>
          <a:bodyPr/>
          <a:lstStyle/>
          <a:p>
            <a:fld id="{7F7C3505-1ADB-48CD-9AE8-B1626BF9A8BA}" type="datetimeFigureOut">
              <a:rPr lang="es-MX" smtClean="0"/>
              <a:t>19/10/2023</a:t>
            </a:fld>
            <a:endParaRPr lang="es-MX"/>
          </a:p>
        </p:txBody>
      </p:sp>
      <p:sp>
        <p:nvSpPr>
          <p:cNvPr id="6" name="Marcador de pie de página 5">
            <a:extLst>
              <a:ext uri="{FF2B5EF4-FFF2-40B4-BE49-F238E27FC236}">
                <a16:creationId xmlns:a16="http://schemas.microsoft.com/office/drawing/2014/main" id="{1471C6ED-7F63-492C-B4F9-0882C5AFE351}"/>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EACC8A2-B7AD-454D-B592-735F3A89A60F}"/>
              </a:ext>
            </a:extLst>
          </p:cNvPr>
          <p:cNvSpPr>
            <a:spLocks noGrp="1"/>
          </p:cNvSpPr>
          <p:nvPr>
            <p:ph type="sldNum" sz="quarter" idx="12"/>
          </p:nvPr>
        </p:nvSpPr>
        <p:spPr/>
        <p:txBody>
          <a:bodyPr/>
          <a:lstStyle/>
          <a:p>
            <a:fld id="{13753882-BA3A-4A13-8F23-73A273972508}" type="slidenum">
              <a:rPr lang="es-MX" smtClean="0"/>
              <a:t>‹Nº›</a:t>
            </a:fld>
            <a:endParaRPr lang="es-MX"/>
          </a:p>
        </p:txBody>
      </p:sp>
    </p:spTree>
    <p:extLst>
      <p:ext uri="{BB962C8B-B14F-4D97-AF65-F5344CB8AC3E}">
        <p14:creationId xmlns:p14="http://schemas.microsoft.com/office/powerpoint/2010/main" val="653186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A4393B-58B0-4BFD-A950-E3FBBD1336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58CEF32-98F6-4CDA-884B-BE1D1801F7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B896BDF-6EF2-4D30-9542-0CCF5F16F9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C3505-1ADB-48CD-9AE8-B1626BF9A8BA}" type="datetimeFigureOut">
              <a:rPr lang="es-MX" smtClean="0"/>
              <a:t>19/10/2023</a:t>
            </a:fld>
            <a:endParaRPr lang="es-MX"/>
          </a:p>
        </p:txBody>
      </p:sp>
      <p:sp>
        <p:nvSpPr>
          <p:cNvPr id="5" name="Marcador de pie de página 4">
            <a:extLst>
              <a:ext uri="{FF2B5EF4-FFF2-40B4-BE49-F238E27FC236}">
                <a16:creationId xmlns:a16="http://schemas.microsoft.com/office/drawing/2014/main" id="{604ACCDC-694C-4A15-9F3F-9029DD4C4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D20F1EF7-515D-4508-945F-96E6E929DC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53882-BA3A-4A13-8F23-73A273972508}" type="slidenum">
              <a:rPr lang="es-MX" smtClean="0"/>
              <a:t>‹Nº›</a:t>
            </a:fld>
            <a:endParaRPr lang="es-MX"/>
          </a:p>
        </p:txBody>
      </p:sp>
    </p:spTree>
    <p:extLst>
      <p:ext uri="{BB962C8B-B14F-4D97-AF65-F5344CB8AC3E}">
        <p14:creationId xmlns:p14="http://schemas.microsoft.com/office/powerpoint/2010/main" val="1562460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98D18437-EF4F-446F-82CD-6FCC5FA705F2}"/>
              </a:ext>
            </a:extLst>
          </p:cNvPr>
          <p:cNvSpPr txBox="1">
            <a:spLocks/>
          </p:cNvSpPr>
          <p:nvPr/>
        </p:nvSpPr>
        <p:spPr>
          <a:xfrm>
            <a:off x="1440873" y="537730"/>
            <a:ext cx="5569526" cy="14668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rgbClr val="004438"/>
                </a:solidFill>
                <a:latin typeface="Lucida Sans Unicode" panose="020B0602030504020204" pitchFamily="34" charset="0"/>
                <a:cs typeface="Lucida Sans Unicode" panose="020B0602030504020204" pitchFamily="34" charset="0"/>
              </a:rPr>
              <a:t>Título Letra Lucida Sans Unicode</a:t>
            </a:r>
          </a:p>
        </p:txBody>
      </p:sp>
      <p:sp>
        <p:nvSpPr>
          <p:cNvPr id="3" name="Subtítulo 4">
            <a:extLst>
              <a:ext uri="{FF2B5EF4-FFF2-40B4-BE49-F238E27FC236}">
                <a16:creationId xmlns:a16="http://schemas.microsoft.com/office/drawing/2014/main" id="{E44AB3DF-10A6-4083-ADF4-C518CA9D5A3A}"/>
              </a:ext>
            </a:extLst>
          </p:cNvPr>
          <p:cNvSpPr txBox="1">
            <a:spLocks/>
          </p:cNvSpPr>
          <p:nvPr/>
        </p:nvSpPr>
        <p:spPr>
          <a:xfrm>
            <a:off x="265835" y="2587263"/>
            <a:ext cx="5248274" cy="3327242"/>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MX" b="1" dirty="0">
                <a:solidFill>
                  <a:srgbClr val="004438"/>
                </a:solidFill>
                <a:latin typeface="Lucida Sans Unicode" panose="020B0602030504020204" pitchFamily="34" charset="0"/>
                <a:cs typeface="Lucida Sans Unicode" panose="020B0602030504020204" pitchFamily="34" charset="0"/>
              </a:rPr>
              <a:t>Letra Lucida Sans Unicode Letra Lucida Sans Unicode Letra Lucida Sans Unicode Letra Lucida Sans Unicode Letra Lucida Sans Unicode Letra Lucida Sans Unicode Letra Lucida Sans Unicode Letra Lucida Sans Unicode Letra Lucida Sans Unicode Letra Lucida Sans Unicode Letra Lucida Sans Unicode Letra Lucida Sans Unicode Letra Lucida Sans Unicode Letra Lucida Sans Unicode Letra Lucida Sans Unicode Letra Lucida Sans Unicode</a:t>
            </a:r>
            <a:endParaRPr lang="es-MX" dirty="0">
              <a:solidFill>
                <a:srgbClr val="004438"/>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408203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6670A6E5-E85C-432F-927C-E56BFC76266B}"/>
              </a:ext>
            </a:extLst>
          </p:cNvPr>
          <p:cNvSpPr txBox="1">
            <a:spLocks/>
          </p:cNvSpPr>
          <p:nvPr/>
        </p:nvSpPr>
        <p:spPr>
          <a:xfrm>
            <a:off x="1912596" y="260352"/>
            <a:ext cx="8104240" cy="10458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MX" sz="4400" b="1" dirty="0">
                <a:solidFill>
                  <a:srgbClr val="004438"/>
                </a:solidFill>
                <a:latin typeface="Monserrat "/>
              </a:rPr>
              <a:t>Título Letra Lucida Sans Unicode</a:t>
            </a:r>
          </a:p>
        </p:txBody>
      </p:sp>
      <p:sp>
        <p:nvSpPr>
          <p:cNvPr id="3" name="Subtítulo 4">
            <a:extLst>
              <a:ext uri="{FF2B5EF4-FFF2-40B4-BE49-F238E27FC236}">
                <a16:creationId xmlns:a16="http://schemas.microsoft.com/office/drawing/2014/main" id="{564EDCEE-6932-4025-9FD6-B918FAF04F44}"/>
              </a:ext>
            </a:extLst>
          </p:cNvPr>
          <p:cNvSpPr txBox="1">
            <a:spLocks/>
          </p:cNvSpPr>
          <p:nvPr/>
        </p:nvSpPr>
        <p:spPr>
          <a:xfrm>
            <a:off x="1649359" y="2626347"/>
            <a:ext cx="8783114" cy="27076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just"/>
            <a:r>
              <a:rPr lang="es-MX" dirty="0">
                <a:solidFill>
                  <a:srgbClr val="004438"/>
                </a:solidFill>
                <a:latin typeface="Lucida Sans Unicode" panose="020B0602030504020204" pitchFamily="34" charset="0"/>
                <a:cs typeface="Lucida Sans Unicode" panose="020B0602030504020204" pitchFamily="34" charset="0"/>
              </a:rPr>
              <a:t>Esta diapositiva es una opción, para utilizar para presentar la mayor información en las presentaciones. Fue diseñada para dejar un espacio amplio para plasmar las ideas.</a:t>
            </a:r>
          </a:p>
        </p:txBody>
      </p:sp>
    </p:spTree>
    <p:extLst>
      <p:ext uri="{BB962C8B-B14F-4D97-AF65-F5344CB8AC3E}">
        <p14:creationId xmlns:p14="http://schemas.microsoft.com/office/powerpoint/2010/main" val="28251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9275E57E-EAE4-473B-B31B-6821E2C089E9}"/>
              </a:ext>
            </a:extLst>
          </p:cNvPr>
          <p:cNvSpPr txBox="1">
            <a:spLocks/>
          </p:cNvSpPr>
          <p:nvPr/>
        </p:nvSpPr>
        <p:spPr>
          <a:xfrm>
            <a:off x="1912596" y="260352"/>
            <a:ext cx="8104240" cy="10458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MX" sz="4400" b="1" dirty="0">
                <a:solidFill>
                  <a:srgbClr val="004438"/>
                </a:solidFill>
                <a:latin typeface="Monserrat "/>
              </a:rPr>
              <a:t>Título Letra Lucida Sans Unicode</a:t>
            </a:r>
          </a:p>
        </p:txBody>
      </p:sp>
      <p:sp>
        <p:nvSpPr>
          <p:cNvPr id="3" name="Subtítulo 4">
            <a:extLst>
              <a:ext uri="{FF2B5EF4-FFF2-40B4-BE49-F238E27FC236}">
                <a16:creationId xmlns:a16="http://schemas.microsoft.com/office/drawing/2014/main" id="{E4023B7D-863F-4B68-9AEA-B31A2936DBE5}"/>
              </a:ext>
            </a:extLst>
          </p:cNvPr>
          <p:cNvSpPr txBox="1">
            <a:spLocks/>
          </p:cNvSpPr>
          <p:nvPr/>
        </p:nvSpPr>
        <p:spPr>
          <a:xfrm>
            <a:off x="1649359" y="2626347"/>
            <a:ext cx="8783114" cy="27076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just"/>
            <a:r>
              <a:rPr lang="es-MX" dirty="0">
                <a:solidFill>
                  <a:srgbClr val="004438"/>
                </a:solidFill>
                <a:latin typeface="Lucida Sans Unicode" panose="020B0602030504020204" pitchFamily="34" charset="0"/>
                <a:cs typeface="Lucida Sans Unicode" panose="020B0602030504020204" pitchFamily="34" charset="0"/>
              </a:rPr>
              <a:t>Esta diapositiva es una segunda opción, para utilizar para presentar la mayor información en las presentaciones. Fue diseñada para dejar un espacio amplio para plasmar las ideas.</a:t>
            </a:r>
          </a:p>
        </p:txBody>
      </p:sp>
    </p:spTree>
    <p:extLst>
      <p:ext uri="{BB962C8B-B14F-4D97-AF65-F5344CB8AC3E}">
        <p14:creationId xmlns:p14="http://schemas.microsoft.com/office/powerpoint/2010/main" val="220335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3">
            <a:extLst>
              <a:ext uri="{FF2B5EF4-FFF2-40B4-BE49-F238E27FC236}">
                <a16:creationId xmlns:a16="http://schemas.microsoft.com/office/drawing/2014/main" id="{6F1379BD-5596-41B6-9C1B-2085993F5D23}"/>
              </a:ext>
            </a:extLst>
          </p:cNvPr>
          <p:cNvSpPr txBox="1">
            <a:spLocks/>
          </p:cNvSpPr>
          <p:nvPr/>
        </p:nvSpPr>
        <p:spPr>
          <a:xfrm>
            <a:off x="1829469" y="454316"/>
            <a:ext cx="8104240" cy="104584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s-MX" sz="4400" b="1" dirty="0">
                <a:solidFill>
                  <a:srgbClr val="004438"/>
                </a:solidFill>
                <a:latin typeface="Monserrat "/>
              </a:rPr>
              <a:t>Título Letra Lucida Sans Unicode</a:t>
            </a:r>
          </a:p>
        </p:txBody>
      </p:sp>
      <p:sp>
        <p:nvSpPr>
          <p:cNvPr id="3" name="Subtítulo 4">
            <a:extLst>
              <a:ext uri="{FF2B5EF4-FFF2-40B4-BE49-F238E27FC236}">
                <a16:creationId xmlns:a16="http://schemas.microsoft.com/office/drawing/2014/main" id="{0D260E02-17CB-4D23-8E6C-C1D83C0E7B29}"/>
              </a:ext>
            </a:extLst>
          </p:cNvPr>
          <p:cNvSpPr txBox="1">
            <a:spLocks/>
          </p:cNvSpPr>
          <p:nvPr/>
        </p:nvSpPr>
        <p:spPr>
          <a:xfrm>
            <a:off x="1566232" y="2820311"/>
            <a:ext cx="8783114" cy="270765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algn="just"/>
            <a:r>
              <a:rPr lang="es-MX" dirty="0">
                <a:solidFill>
                  <a:srgbClr val="004438"/>
                </a:solidFill>
                <a:latin typeface="Lucida Sans Unicode" panose="020B0602030504020204" pitchFamily="34" charset="0"/>
                <a:cs typeface="Lucida Sans Unicode" panose="020B0602030504020204" pitchFamily="34" charset="0"/>
              </a:rPr>
              <a:t>Esta diapositiva es una tercera opción, para utilizar para presentar la mayor información en las presentaciones. Fue diseñada para dejar un espacio amplio para plasmar las ideas.</a:t>
            </a:r>
          </a:p>
        </p:txBody>
      </p:sp>
    </p:spTree>
    <p:extLst>
      <p:ext uri="{BB962C8B-B14F-4D97-AF65-F5344CB8AC3E}">
        <p14:creationId xmlns:p14="http://schemas.microsoft.com/office/powerpoint/2010/main" val="31418583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173</Words>
  <Application>Microsoft Office PowerPoint</Application>
  <PresentationFormat>Panorámica</PresentationFormat>
  <Paragraphs>8</Paragraphs>
  <Slides>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Calibri</vt:lpstr>
      <vt:lpstr>Calibri Light</vt:lpstr>
      <vt:lpstr>Lucida Sans Unicode</vt:lpstr>
      <vt:lpstr>Monserrat </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Angel Patron Rendon</dc:creator>
  <cp:lastModifiedBy>Miguel Angel Patron Rendon</cp:lastModifiedBy>
  <cp:revision>12</cp:revision>
  <dcterms:created xsi:type="dcterms:W3CDTF">2023-10-19T20:24:59Z</dcterms:created>
  <dcterms:modified xsi:type="dcterms:W3CDTF">2023-10-19T22:06:16Z</dcterms:modified>
</cp:coreProperties>
</file>